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d5ef221b7048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0801a3ded24e0b"/>
  </p:sldMasterIdLst>
  <p:sldIdLst>
    <p:sldId xmlns:r="http://schemas.openxmlformats.org/officeDocument/2006/relationships" id="256" r:id="Re05b1a71ad9d41f8"/>
    <p:sldId xmlns:r="http://schemas.openxmlformats.org/officeDocument/2006/relationships" id="257" r:id="Rd9aedf6450004b87"/>
    <p:sldId xmlns:r="http://schemas.openxmlformats.org/officeDocument/2006/relationships" id="258" r:id="R63da8805beab4eca"/>
    <p:sldId xmlns:r="http://schemas.openxmlformats.org/officeDocument/2006/relationships" id="259" r:id="R193a9b6ba5314e28"/>
    <p:sldId xmlns:r="http://schemas.openxmlformats.org/officeDocument/2006/relationships" id="260" r:id="Rb692ad5f732c4cad"/>
    <p:sldId xmlns:r="http://schemas.openxmlformats.org/officeDocument/2006/relationships" id="261" r:id="Rd9d2e93c5ffa4d03"/>
    <p:sldId xmlns:r="http://schemas.openxmlformats.org/officeDocument/2006/relationships" id="262" r:id="Re4ae864bded243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801a3ded24e0b" /><Relationship Type="http://schemas.openxmlformats.org/officeDocument/2006/relationships/slide" Target="/ppt/slides/slide1.xml" Id="Re05b1a71ad9d41f8" /><Relationship Type="http://schemas.openxmlformats.org/officeDocument/2006/relationships/slide" Target="/ppt/slides/slide2.xml" Id="Rd9aedf6450004b87" /><Relationship Type="http://schemas.openxmlformats.org/officeDocument/2006/relationships/slide" Target="/ppt/slides/slide3.xml" Id="R63da8805beab4eca" /><Relationship Type="http://schemas.openxmlformats.org/officeDocument/2006/relationships/slide" Target="/ppt/slides/slide4.xml" Id="R193a9b6ba5314e28" /><Relationship Type="http://schemas.openxmlformats.org/officeDocument/2006/relationships/slide" Target="/ppt/slides/slide5.xml" Id="Rb692ad5f732c4cad" /><Relationship Type="http://schemas.openxmlformats.org/officeDocument/2006/relationships/slide" Target="/ppt/slides/slide6.xml" Id="Rd9d2e93c5ffa4d03" /><Relationship Type="http://schemas.openxmlformats.org/officeDocument/2006/relationships/slide" Target="/ppt/slides/slide7.xml" Id="Re4ae864bded243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540cb1b6d545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f8e4e634242e8" /><Relationship Type="http://schemas.openxmlformats.org/officeDocument/2006/relationships/theme" Target="/ppt/slideMasters/theme/theme1.xml" Id="Rc871f882ea0049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1f8e4e634242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4d6902ede48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19674ff5f4d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eecf067f243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59aa2625f49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d6c6eecec43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141ae45d14e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fc1845a5f4c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KUNSTKOMPETANSE / ART ADVISORY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KUNSTKOMPETANSE / ART ADVISORY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1 825 148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2 082 689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SØRLIE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47B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nsorlie@gmail.com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913 868 021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