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fb9e95cf0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557fffc6884700"/>
  </p:sldMasterIdLst>
  <p:sldIdLst>
    <p:sldId xmlns:r="http://schemas.openxmlformats.org/officeDocument/2006/relationships" id="256" r:id="Ra5fe5b7ce6694e4c"/>
    <p:sldId xmlns:r="http://schemas.openxmlformats.org/officeDocument/2006/relationships" id="257" r:id="Rbb02be6d55644b6e"/>
    <p:sldId xmlns:r="http://schemas.openxmlformats.org/officeDocument/2006/relationships" id="258" r:id="R0d3d41a7ccf746fb"/>
    <p:sldId xmlns:r="http://schemas.openxmlformats.org/officeDocument/2006/relationships" id="259" r:id="R5d3ee5f7ce7a46e0"/>
    <p:sldId xmlns:r="http://schemas.openxmlformats.org/officeDocument/2006/relationships" id="260" r:id="R8f84f49d5bd24b68"/>
    <p:sldId xmlns:r="http://schemas.openxmlformats.org/officeDocument/2006/relationships" id="261" r:id="R750c41b9f4014219"/>
    <p:sldId xmlns:r="http://schemas.openxmlformats.org/officeDocument/2006/relationships" id="262" r:id="Rb262660522e44d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57fffc6884700" /><Relationship Type="http://schemas.openxmlformats.org/officeDocument/2006/relationships/slide" Target="/ppt/slides/slide1.xml" Id="Ra5fe5b7ce6694e4c" /><Relationship Type="http://schemas.openxmlformats.org/officeDocument/2006/relationships/slide" Target="/ppt/slides/slide2.xml" Id="Rbb02be6d55644b6e" /><Relationship Type="http://schemas.openxmlformats.org/officeDocument/2006/relationships/slide" Target="/ppt/slides/slide3.xml" Id="R0d3d41a7ccf746fb" /><Relationship Type="http://schemas.openxmlformats.org/officeDocument/2006/relationships/slide" Target="/ppt/slides/slide4.xml" Id="R5d3ee5f7ce7a46e0" /><Relationship Type="http://schemas.openxmlformats.org/officeDocument/2006/relationships/slide" Target="/ppt/slides/slide5.xml" Id="R8f84f49d5bd24b68" /><Relationship Type="http://schemas.openxmlformats.org/officeDocument/2006/relationships/slide" Target="/ppt/slides/slide6.xml" Id="R750c41b9f4014219" /><Relationship Type="http://schemas.openxmlformats.org/officeDocument/2006/relationships/slide" Target="/ppt/slides/slide7.xml" Id="Rb262660522e44d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18a29e7394b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8cf6a91b4e53" /><Relationship Type="http://schemas.openxmlformats.org/officeDocument/2006/relationships/theme" Target="/ppt/slideMasters/theme/theme1.xml" Id="Rd47e40bf8a5c49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68cf6a91b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f7b95085c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7fe119556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601cfb1d6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f8733de35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bacd7b514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3faf183a641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ee85667be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YXNA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YXNA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4 766 351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16 764 967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76 308 627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108 074 291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 ØKSHEIM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JR ØKSHEIM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ØKSHEIM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ØKSHEIM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Intunor Services Saltdal AS, Håndverkeren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roger@edelfarm.no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913 884 205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YXNA AS</a:t>
            </a:r>
          </a:p>
        </p:txBody>
      </p:sp>
    </p:spTree>
  </p:cSld>
  <p:clrMapOvr>
    <a:masterClrMapping xmlns:a="http://schemas.openxmlformats.org/drawingml/2006/main"/>
  </p:clrMapOvr>
</p:sld>
</file>