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f6f21b200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92cae33e47476a"/>
  </p:sldMasterIdLst>
  <p:sldIdLst>
    <p:sldId xmlns:r="http://schemas.openxmlformats.org/officeDocument/2006/relationships" id="256" r:id="Raec762a94e4d4a02"/>
    <p:sldId xmlns:r="http://schemas.openxmlformats.org/officeDocument/2006/relationships" id="257" r:id="R334529726e594c12"/>
    <p:sldId xmlns:r="http://schemas.openxmlformats.org/officeDocument/2006/relationships" id="258" r:id="R4018546e7e9f4116"/>
    <p:sldId xmlns:r="http://schemas.openxmlformats.org/officeDocument/2006/relationships" id="259" r:id="Ra2c77e8d18244d32"/>
    <p:sldId xmlns:r="http://schemas.openxmlformats.org/officeDocument/2006/relationships" id="260" r:id="Rca6577d2a248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2cae33e47476a" /><Relationship Type="http://schemas.openxmlformats.org/officeDocument/2006/relationships/slide" Target="/ppt/slides/slide1.xml" Id="Raec762a94e4d4a02" /><Relationship Type="http://schemas.openxmlformats.org/officeDocument/2006/relationships/slide" Target="/ppt/slides/slide2.xml" Id="R334529726e594c12" /><Relationship Type="http://schemas.openxmlformats.org/officeDocument/2006/relationships/slide" Target="/ppt/slides/slide3.xml" Id="R4018546e7e9f4116" /><Relationship Type="http://schemas.openxmlformats.org/officeDocument/2006/relationships/slide" Target="/ppt/slides/slide4.xml" Id="Ra2c77e8d18244d32" /><Relationship Type="http://schemas.openxmlformats.org/officeDocument/2006/relationships/slide" Target="/ppt/slides/slide5.xml" Id="Rca6577d2a248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94728777a4f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266a9a9494466" /><Relationship Type="http://schemas.openxmlformats.org/officeDocument/2006/relationships/theme" Target="/ppt/slideMasters/theme/theme1.xml" Id="Re6f957b609e6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266a9a949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d601dbe7b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29bfaef1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95fcf79d0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35a09ba51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900c5d9b1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maritlaksaa@gmail.com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913 910 648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</a:t>
            </a:r>
          </a:p>
        </p:txBody>
      </p:sp>
    </p:spTree>
  </p:cSld>
  <p:clrMapOvr>
    <a:masterClrMapping xmlns:a="http://schemas.openxmlformats.org/drawingml/2006/main"/>
  </p:clrMapOvr>
</p:sld>
</file>