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610f5d55584b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317744c3a94d09"/>
  </p:sldMasterIdLst>
  <p:sldIdLst>
    <p:sldId xmlns:r="http://schemas.openxmlformats.org/officeDocument/2006/relationships" id="256" r:id="R2975a3792fa24838"/>
    <p:sldId xmlns:r="http://schemas.openxmlformats.org/officeDocument/2006/relationships" id="257" r:id="R6915aeadae13476d"/>
    <p:sldId xmlns:r="http://schemas.openxmlformats.org/officeDocument/2006/relationships" id="258" r:id="R231909e86167473b"/>
    <p:sldId xmlns:r="http://schemas.openxmlformats.org/officeDocument/2006/relationships" id="259" r:id="Rc6c0f130b60f4c16"/>
    <p:sldId xmlns:r="http://schemas.openxmlformats.org/officeDocument/2006/relationships" id="260" r:id="R8b4c94ea27b44153"/>
    <p:sldId xmlns:r="http://schemas.openxmlformats.org/officeDocument/2006/relationships" id="261" r:id="R9845bf7df4c0466e"/>
    <p:sldId xmlns:r="http://schemas.openxmlformats.org/officeDocument/2006/relationships" id="262" r:id="R77aee6bab7ce43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317744c3a94d09" /><Relationship Type="http://schemas.openxmlformats.org/officeDocument/2006/relationships/slide" Target="/ppt/slides/slide1.xml" Id="R2975a3792fa24838" /><Relationship Type="http://schemas.openxmlformats.org/officeDocument/2006/relationships/slide" Target="/ppt/slides/slide2.xml" Id="R6915aeadae13476d" /><Relationship Type="http://schemas.openxmlformats.org/officeDocument/2006/relationships/slide" Target="/ppt/slides/slide3.xml" Id="R231909e86167473b" /><Relationship Type="http://schemas.openxmlformats.org/officeDocument/2006/relationships/slide" Target="/ppt/slides/slide4.xml" Id="Rc6c0f130b60f4c16" /><Relationship Type="http://schemas.openxmlformats.org/officeDocument/2006/relationships/slide" Target="/ppt/slides/slide5.xml" Id="R8b4c94ea27b44153" /><Relationship Type="http://schemas.openxmlformats.org/officeDocument/2006/relationships/slide" Target="/ppt/slides/slide6.xml" Id="R9845bf7df4c0466e" /><Relationship Type="http://schemas.openxmlformats.org/officeDocument/2006/relationships/slide" Target="/ppt/slides/slide7.xml" Id="R77aee6bab7ce43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4284a7032d4e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b43a4b1c04031" /><Relationship Type="http://schemas.openxmlformats.org/officeDocument/2006/relationships/theme" Target="/ppt/slideMasters/theme/theme1.xml" Id="R210336bf53494a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eb43a4b1c040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3c47e86bb148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cff705749b4d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0d718b95c4b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1842e07bb44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cfcfaf5a248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2544f8a42d4a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18e747b534b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WESMANN HAWKINS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WESMANN HAWKINS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7 133 088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6 494 936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5 340 893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116 502 088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120 210 870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PATRICK BRAND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Bygdøylund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913 926 471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