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13f81769b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5a312b3b345d3"/>
  </p:sldMasterIdLst>
  <p:sldIdLst>
    <p:sldId xmlns:r="http://schemas.openxmlformats.org/officeDocument/2006/relationships" id="256" r:id="Rc4329696bfb74f29"/>
    <p:sldId xmlns:r="http://schemas.openxmlformats.org/officeDocument/2006/relationships" id="257" r:id="R33d084d2d1c447cf"/>
    <p:sldId xmlns:r="http://schemas.openxmlformats.org/officeDocument/2006/relationships" id="258" r:id="R79f3a4f948f6466a"/>
    <p:sldId xmlns:r="http://schemas.openxmlformats.org/officeDocument/2006/relationships" id="259" r:id="R5dff84be0c1f404c"/>
    <p:sldId xmlns:r="http://schemas.openxmlformats.org/officeDocument/2006/relationships" id="260" r:id="R7eb96c0b6f794a2e"/>
    <p:sldId xmlns:r="http://schemas.openxmlformats.org/officeDocument/2006/relationships" id="261" r:id="R12111e7f04c6449e"/>
    <p:sldId xmlns:r="http://schemas.openxmlformats.org/officeDocument/2006/relationships" id="262" r:id="Rcfc368f60e4b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5a312b3b345d3" /><Relationship Type="http://schemas.openxmlformats.org/officeDocument/2006/relationships/slide" Target="/ppt/slides/slide1.xml" Id="Rc4329696bfb74f29" /><Relationship Type="http://schemas.openxmlformats.org/officeDocument/2006/relationships/slide" Target="/ppt/slides/slide2.xml" Id="R33d084d2d1c447cf" /><Relationship Type="http://schemas.openxmlformats.org/officeDocument/2006/relationships/slide" Target="/ppt/slides/slide3.xml" Id="R79f3a4f948f6466a" /><Relationship Type="http://schemas.openxmlformats.org/officeDocument/2006/relationships/slide" Target="/ppt/slides/slide4.xml" Id="R5dff84be0c1f404c" /><Relationship Type="http://schemas.openxmlformats.org/officeDocument/2006/relationships/slide" Target="/ppt/slides/slide5.xml" Id="R7eb96c0b6f794a2e" /><Relationship Type="http://schemas.openxmlformats.org/officeDocument/2006/relationships/slide" Target="/ppt/slides/slide6.xml" Id="R12111e7f04c6449e" /><Relationship Type="http://schemas.openxmlformats.org/officeDocument/2006/relationships/slide" Target="/ppt/slides/slide7.xml" Id="Rcfc368f60e4b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a0b2d3ba441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f62ed06ac48bb" /><Relationship Type="http://schemas.openxmlformats.org/officeDocument/2006/relationships/theme" Target="/ppt/slideMasters/theme/theme1.xml" Id="R3b62f4faf7dd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f62ed06ac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7723e529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484dcc04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a40378aed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159c4dc4d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0dbf57c15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9ebc19e9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8a6808f1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