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0923acba9ac4b9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b3038caf8d04c0a"/>
  </p:sldMasterIdLst>
  <p:sldIdLst>
    <p:sldId xmlns:r="http://schemas.openxmlformats.org/officeDocument/2006/relationships" id="256" r:id="Rb44789f642ce49ac"/>
    <p:sldId xmlns:r="http://schemas.openxmlformats.org/officeDocument/2006/relationships" id="257" r:id="Rf5049ac64d5040ef"/>
    <p:sldId xmlns:r="http://schemas.openxmlformats.org/officeDocument/2006/relationships" id="258" r:id="R05ead1f72b024c40"/>
    <p:sldId xmlns:r="http://schemas.openxmlformats.org/officeDocument/2006/relationships" id="259" r:id="Rfa57301a33a94914"/>
    <p:sldId xmlns:r="http://schemas.openxmlformats.org/officeDocument/2006/relationships" id="260" r:id="Rac29d40751894dd7"/>
    <p:sldId xmlns:r="http://schemas.openxmlformats.org/officeDocument/2006/relationships" id="261" r:id="R300af9fcf9114ba2"/>
    <p:sldId xmlns:r="http://schemas.openxmlformats.org/officeDocument/2006/relationships" id="262" r:id="R1dba7615484c483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3038caf8d04c0a" /><Relationship Type="http://schemas.openxmlformats.org/officeDocument/2006/relationships/slide" Target="/ppt/slides/slide1.xml" Id="Rb44789f642ce49ac" /><Relationship Type="http://schemas.openxmlformats.org/officeDocument/2006/relationships/slide" Target="/ppt/slides/slide2.xml" Id="Rf5049ac64d5040ef" /><Relationship Type="http://schemas.openxmlformats.org/officeDocument/2006/relationships/slide" Target="/ppt/slides/slide3.xml" Id="R05ead1f72b024c40" /><Relationship Type="http://schemas.openxmlformats.org/officeDocument/2006/relationships/slide" Target="/ppt/slides/slide4.xml" Id="Rfa57301a33a94914" /><Relationship Type="http://schemas.openxmlformats.org/officeDocument/2006/relationships/slide" Target="/ppt/slides/slide5.xml" Id="Rac29d40751894dd7" /><Relationship Type="http://schemas.openxmlformats.org/officeDocument/2006/relationships/slide" Target="/ppt/slides/slide6.xml" Id="R300af9fcf9114ba2" /><Relationship Type="http://schemas.openxmlformats.org/officeDocument/2006/relationships/slide" Target="/ppt/slides/slide7.xml" Id="R1dba7615484c483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95513e48f84ee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6415da78e14c1f" /><Relationship Type="http://schemas.openxmlformats.org/officeDocument/2006/relationships/theme" Target="/ppt/slideMasters/theme/theme1.xml" Id="R74c668d4640a4e6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a6415da78e14c1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88424cf7bb4c3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a24727df7a432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1cb6df52d5404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f2ebf531d7479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f170acd49c427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4a28ba1e904cb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30681d135c4da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FOKUS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FOKUS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FOKUS AS ble etablert [år] og holder til i Songe.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FOKUS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FOKUS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FOKUS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290 468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−489 954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2 214 543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22 508 230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22 790 789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FOKUS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MARKSET JØRN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MARKSET ØRJAN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MARKSET NILS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FOKUS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Songevei 297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4909 Songe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jorn@markset.no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913 942 310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FOKUS AS</a:t>
            </a:r>
          </a:p>
        </p:txBody>
      </p:sp>
    </p:spTree>
  </p:cSld>
  <p:clrMapOvr>
    <a:masterClrMapping xmlns:a="http://schemas.openxmlformats.org/drawingml/2006/main"/>
  </p:clrMapOvr>
</p:sld>
</file>