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a30dabe14c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8191fe77b446f0"/>
  </p:sldMasterIdLst>
  <p:sldIdLst>
    <p:sldId xmlns:r="http://schemas.openxmlformats.org/officeDocument/2006/relationships" id="256" r:id="R9c896baaa1c243fd"/>
    <p:sldId xmlns:r="http://schemas.openxmlformats.org/officeDocument/2006/relationships" id="257" r:id="R91454639744041a4"/>
    <p:sldId xmlns:r="http://schemas.openxmlformats.org/officeDocument/2006/relationships" id="258" r:id="Rd0f546a21ec24652"/>
    <p:sldId xmlns:r="http://schemas.openxmlformats.org/officeDocument/2006/relationships" id="259" r:id="R6067d0fa7b0d479b"/>
    <p:sldId xmlns:r="http://schemas.openxmlformats.org/officeDocument/2006/relationships" id="260" r:id="R64ec4b2d69844030"/>
    <p:sldId xmlns:r="http://schemas.openxmlformats.org/officeDocument/2006/relationships" id="261" r:id="Rb263215e3df84a98"/>
    <p:sldId xmlns:r="http://schemas.openxmlformats.org/officeDocument/2006/relationships" id="262" r:id="Rc350e5048022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191fe77b446f0" /><Relationship Type="http://schemas.openxmlformats.org/officeDocument/2006/relationships/slide" Target="/ppt/slides/slide1.xml" Id="R9c896baaa1c243fd" /><Relationship Type="http://schemas.openxmlformats.org/officeDocument/2006/relationships/slide" Target="/ppt/slides/slide2.xml" Id="R91454639744041a4" /><Relationship Type="http://schemas.openxmlformats.org/officeDocument/2006/relationships/slide" Target="/ppt/slides/slide3.xml" Id="Rd0f546a21ec24652" /><Relationship Type="http://schemas.openxmlformats.org/officeDocument/2006/relationships/slide" Target="/ppt/slides/slide4.xml" Id="R6067d0fa7b0d479b" /><Relationship Type="http://schemas.openxmlformats.org/officeDocument/2006/relationships/slide" Target="/ppt/slides/slide5.xml" Id="R64ec4b2d69844030" /><Relationship Type="http://schemas.openxmlformats.org/officeDocument/2006/relationships/slide" Target="/ppt/slides/slide6.xml" Id="Rb263215e3df84a98" /><Relationship Type="http://schemas.openxmlformats.org/officeDocument/2006/relationships/slide" Target="/ppt/slides/slide7.xml" Id="Rc350e5048022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5983b81a6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4b7c1b4c141f9" /><Relationship Type="http://schemas.openxmlformats.org/officeDocument/2006/relationships/theme" Target="/ppt/slideMasters/theme/theme1.xml" Id="R77f358c6007e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4b7c1b4c1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5f54a8b3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11a3d6c13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a5d34624c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f348058c0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c1bc4ac71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83029263e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766a7fe4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