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1f671a53a46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e3a88d53749c8"/>
  </p:sldMasterIdLst>
  <p:sldIdLst>
    <p:sldId xmlns:r="http://schemas.openxmlformats.org/officeDocument/2006/relationships" id="256" r:id="Rf93de114ba344a63"/>
    <p:sldId xmlns:r="http://schemas.openxmlformats.org/officeDocument/2006/relationships" id="257" r:id="R7fdefe32235a4801"/>
    <p:sldId xmlns:r="http://schemas.openxmlformats.org/officeDocument/2006/relationships" id="258" r:id="Rf29648d018d84d63"/>
    <p:sldId xmlns:r="http://schemas.openxmlformats.org/officeDocument/2006/relationships" id="259" r:id="Re7faf7b3654d4eb2"/>
    <p:sldId xmlns:r="http://schemas.openxmlformats.org/officeDocument/2006/relationships" id="260" r:id="R24c2bf2a4a0d4b63"/>
    <p:sldId xmlns:r="http://schemas.openxmlformats.org/officeDocument/2006/relationships" id="261" r:id="Rea810adb87ee4ce3"/>
    <p:sldId xmlns:r="http://schemas.openxmlformats.org/officeDocument/2006/relationships" id="262" r:id="R17015c01e3e74b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e3a88d53749c8" /><Relationship Type="http://schemas.openxmlformats.org/officeDocument/2006/relationships/slide" Target="/ppt/slides/slide1.xml" Id="Rf93de114ba344a63" /><Relationship Type="http://schemas.openxmlformats.org/officeDocument/2006/relationships/slide" Target="/ppt/slides/slide2.xml" Id="R7fdefe32235a4801" /><Relationship Type="http://schemas.openxmlformats.org/officeDocument/2006/relationships/slide" Target="/ppt/slides/slide3.xml" Id="Rf29648d018d84d63" /><Relationship Type="http://schemas.openxmlformats.org/officeDocument/2006/relationships/slide" Target="/ppt/slides/slide4.xml" Id="Re7faf7b3654d4eb2" /><Relationship Type="http://schemas.openxmlformats.org/officeDocument/2006/relationships/slide" Target="/ppt/slides/slide5.xml" Id="R24c2bf2a4a0d4b63" /><Relationship Type="http://schemas.openxmlformats.org/officeDocument/2006/relationships/slide" Target="/ppt/slides/slide6.xml" Id="Rea810adb87ee4ce3" /><Relationship Type="http://schemas.openxmlformats.org/officeDocument/2006/relationships/slide" Target="/ppt/slides/slide7.xml" Id="R17015c01e3e74b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4cedeac99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ee87a3c154d5b" /><Relationship Type="http://schemas.openxmlformats.org/officeDocument/2006/relationships/theme" Target="/ppt/slideMasters/theme/theme1.xml" Id="Ra51defcfdcf74e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0ee87a3c154d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ef53df9f445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eebf1bc4945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f7b72d76f4b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2a9654bd345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5a2d7d9a9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d0cf175ad42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44561725b41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