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9cecee6b0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84f4b09524963"/>
  </p:sldMasterIdLst>
  <p:sldIdLst>
    <p:sldId xmlns:r="http://schemas.openxmlformats.org/officeDocument/2006/relationships" id="256" r:id="Rdefc9322b2104f1c"/>
    <p:sldId xmlns:r="http://schemas.openxmlformats.org/officeDocument/2006/relationships" id="257" r:id="R8145673a8b914872"/>
    <p:sldId xmlns:r="http://schemas.openxmlformats.org/officeDocument/2006/relationships" id="258" r:id="Rf4aec01735914a99"/>
    <p:sldId xmlns:r="http://schemas.openxmlformats.org/officeDocument/2006/relationships" id="259" r:id="Rf69bf5ef4f8f4a96"/>
    <p:sldId xmlns:r="http://schemas.openxmlformats.org/officeDocument/2006/relationships" id="260" r:id="Rc6013fb4573b48ad"/>
    <p:sldId xmlns:r="http://schemas.openxmlformats.org/officeDocument/2006/relationships" id="261" r:id="R22e1708467f54c04"/>
    <p:sldId xmlns:r="http://schemas.openxmlformats.org/officeDocument/2006/relationships" id="262" r:id="R58c9abfd4704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84f4b09524963" /><Relationship Type="http://schemas.openxmlformats.org/officeDocument/2006/relationships/slide" Target="/ppt/slides/slide1.xml" Id="Rdefc9322b2104f1c" /><Relationship Type="http://schemas.openxmlformats.org/officeDocument/2006/relationships/slide" Target="/ppt/slides/slide2.xml" Id="R8145673a8b914872" /><Relationship Type="http://schemas.openxmlformats.org/officeDocument/2006/relationships/slide" Target="/ppt/slides/slide3.xml" Id="Rf4aec01735914a99" /><Relationship Type="http://schemas.openxmlformats.org/officeDocument/2006/relationships/slide" Target="/ppt/slides/slide4.xml" Id="Rf69bf5ef4f8f4a96" /><Relationship Type="http://schemas.openxmlformats.org/officeDocument/2006/relationships/slide" Target="/ppt/slides/slide5.xml" Id="Rc6013fb4573b48ad" /><Relationship Type="http://schemas.openxmlformats.org/officeDocument/2006/relationships/slide" Target="/ppt/slides/slide6.xml" Id="R22e1708467f54c04" /><Relationship Type="http://schemas.openxmlformats.org/officeDocument/2006/relationships/slide" Target="/ppt/slides/slide7.xml" Id="R58c9abfd4704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3a30bbb0c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ddd246024597" /><Relationship Type="http://schemas.openxmlformats.org/officeDocument/2006/relationships/theme" Target="/ppt/slideMasters/theme/theme1.xml" Id="R3ce5033cf7a7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cddd24602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91ea0b83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f325dfca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5da14159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f36513f6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41abc09f2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6f3bb368a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3214f12a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