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53a54858149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eb3b9b9384f20"/>
  </p:sldMasterIdLst>
  <p:sldIdLst>
    <p:sldId xmlns:r="http://schemas.openxmlformats.org/officeDocument/2006/relationships" id="256" r:id="Rf7b82cf27f324066"/>
    <p:sldId xmlns:r="http://schemas.openxmlformats.org/officeDocument/2006/relationships" id="257" r:id="Ra2128072beaa4bac"/>
    <p:sldId xmlns:r="http://schemas.openxmlformats.org/officeDocument/2006/relationships" id="258" r:id="R5ad42ae289a54dbe"/>
    <p:sldId xmlns:r="http://schemas.openxmlformats.org/officeDocument/2006/relationships" id="259" r:id="Rd671c82bb5814edb"/>
    <p:sldId xmlns:r="http://schemas.openxmlformats.org/officeDocument/2006/relationships" id="260" r:id="Ref6819304e6a4ea8"/>
    <p:sldId xmlns:r="http://schemas.openxmlformats.org/officeDocument/2006/relationships" id="261" r:id="R85a3364bbe60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eb3b9b9384f20" /><Relationship Type="http://schemas.openxmlformats.org/officeDocument/2006/relationships/slide" Target="/ppt/slides/slide1.xml" Id="Rf7b82cf27f324066" /><Relationship Type="http://schemas.openxmlformats.org/officeDocument/2006/relationships/slide" Target="/ppt/slides/slide2.xml" Id="Ra2128072beaa4bac" /><Relationship Type="http://schemas.openxmlformats.org/officeDocument/2006/relationships/slide" Target="/ppt/slides/slide3.xml" Id="R5ad42ae289a54dbe" /><Relationship Type="http://schemas.openxmlformats.org/officeDocument/2006/relationships/slide" Target="/ppt/slides/slide4.xml" Id="Rd671c82bb5814edb" /><Relationship Type="http://schemas.openxmlformats.org/officeDocument/2006/relationships/slide" Target="/ppt/slides/slide5.xml" Id="Ref6819304e6a4ea8" /><Relationship Type="http://schemas.openxmlformats.org/officeDocument/2006/relationships/slide" Target="/ppt/slides/slide6.xml" Id="R85a3364bbe60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a9e94728f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f882deabb4c6b" /><Relationship Type="http://schemas.openxmlformats.org/officeDocument/2006/relationships/theme" Target="/ppt/slideMasters/theme/theme1.xml" Id="R7a852267c97c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f882deabb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157164b45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c65d5634b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ac9f13a47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232958814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992b3736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78bfa54204a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 HOLDING-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 HOLDING-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24 400 091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26 398 973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26 728 980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Fagerliveien 25G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913 963 490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