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5d0996de2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b655a10b644b1"/>
  </p:sldMasterIdLst>
  <p:sldIdLst>
    <p:sldId xmlns:r="http://schemas.openxmlformats.org/officeDocument/2006/relationships" id="256" r:id="R2a097076f0c849de"/>
    <p:sldId xmlns:r="http://schemas.openxmlformats.org/officeDocument/2006/relationships" id="257" r:id="R44a3a34dfea94b08"/>
    <p:sldId xmlns:r="http://schemas.openxmlformats.org/officeDocument/2006/relationships" id="258" r:id="Re9002bf356a74352"/>
    <p:sldId xmlns:r="http://schemas.openxmlformats.org/officeDocument/2006/relationships" id="259" r:id="Rb49be14c99e646ed"/>
    <p:sldId xmlns:r="http://schemas.openxmlformats.org/officeDocument/2006/relationships" id="260" r:id="R092f561098f542d7"/>
    <p:sldId xmlns:r="http://schemas.openxmlformats.org/officeDocument/2006/relationships" id="261" r:id="R74dd01c25c0648c0"/>
    <p:sldId xmlns:r="http://schemas.openxmlformats.org/officeDocument/2006/relationships" id="262" r:id="R8e5e888ffb5f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b655a10b644b1" /><Relationship Type="http://schemas.openxmlformats.org/officeDocument/2006/relationships/slide" Target="/ppt/slides/slide1.xml" Id="R2a097076f0c849de" /><Relationship Type="http://schemas.openxmlformats.org/officeDocument/2006/relationships/slide" Target="/ppt/slides/slide2.xml" Id="R44a3a34dfea94b08" /><Relationship Type="http://schemas.openxmlformats.org/officeDocument/2006/relationships/slide" Target="/ppt/slides/slide3.xml" Id="Re9002bf356a74352" /><Relationship Type="http://schemas.openxmlformats.org/officeDocument/2006/relationships/slide" Target="/ppt/slides/slide4.xml" Id="Rb49be14c99e646ed" /><Relationship Type="http://schemas.openxmlformats.org/officeDocument/2006/relationships/slide" Target="/ppt/slides/slide5.xml" Id="R092f561098f542d7" /><Relationship Type="http://schemas.openxmlformats.org/officeDocument/2006/relationships/slide" Target="/ppt/slides/slide6.xml" Id="R74dd01c25c0648c0" /><Relationship Type="http://schemas.openxmlformats.org/officeDocument/2006/relationships/slide" Target="/ppt/slides/slide7.xml" Id="R8e5e888ffb5f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be9766d0c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0b647bc9e4bc6" /><Relationship Type="http://schemas.openxmlformats.org/officeDocument/2006/relationships/theme" Target="/ppt/slideMasters/theme/theme1.xml" Id="R9f68fb197a5e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0b647bc9e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cef4969f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0bbe96d50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faa4b5394c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47a698ca5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78398e30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b8799afb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1f5903f2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PECUNIA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PECUNIA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41 643 364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−24 987 483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−18 798 994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1 350 719 403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3 240 436 698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31,2 %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OYSTER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913 973 089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PECUNIA EIENDOM AS</a:t>
            </a:r>
          </a:p>
        </p:txBody>
      </p:sp>
    </p:spTree>
  </p:cSld>
  <p:clrMapOvr>
    <a:masterClrMapping xmlns:a="http://schemas.openxmlformats.org/drawingml/2006/main"/>
  </p:clrMapOvr>
</p:sld>
</file>