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06d5be0bb7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49b5097a8e46fc"/>
  </p:sldMasterIdLst>
  <p:sldIdLst>
    <p:sldId xmlns:r="http://schemas.openxmlformats.org/officeDocument/2006/relationships" id="256" r:id="R3ee5fcf0fd4242d0"/>
    <p:sldId xmlns:r="http://schemas.openxmlformats.org/officeDocument/2006/relationships" id="257" r:id="Rd3147f97922a4e13"/>
    <p:sldId xmlns:r="http://schemas.openxmlformats.org/officeDocument/2006/relationships" id="258" r:id="R85fc1cae2f8e4440"/>
    <p:sldId xmlns:r="http://schemas.openxmlformats.org/officeDocument/2006/relationships" id="259" r:id="R363f1620394645c4"/>
    <p:sldId xmlns:r="http://schemas.openxmlformats.org/officeDocument/2006/relationships" id="260" r:id="R78fd0bbcadfd4044"/>
    <p:sldId xmlns:r="http://schemas.openxmlformats.org/officeDocument/2006/relationships" id="261" r:id="R8ed882c3d0a34524"/>
    <p:sldId xmlns:r="http://schemas.openxmlformats.org/officeDocument/2006/relationships" id="262" r:id="R84b57f34374f49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9b5097a8e46fc" /><Relationship Type="http://schemas.openxmlformats.org/officeDocument/2006/relationships/slide" Target="/ppt/slides/slide1.xml" Id="R3ee5fcf0fd4242d0" /><Relationship Type="http://schemas.openxmlformats.org/officeDocument/2006/relationships/slide" Target="/ppt/slides/slide2.xml" Id="Rd3147f97922a4e13" /><Relationship Type="http://schemas.openxmlformats.org/officeDocument/2006/relationships/slide" Target="/ppt/slides/slide3.xml" Id="R85fc1cae2f8e4440" /><Relationship Type="http://schemas.openxmlformats.org/officeDocument/2006/relationships/slide" Target="/ppt/slides/slide4.xml" Id="R363f1620394645c4" /><Relationship Type="http://schemas.openxmlformats.org/officeDocument/2006/relationships/slide" Target="/ppt/slides/slide5.xml" Id="R78fd0bbcadfd4044" /><Relationship Type="http://schemas.openxmlformats.org/officeDocument/2006/relationships/slide" Target="/ppt/slides/slide6.xml" Id="R8ed882c3d0a34524" /><Relationship Type="http://schemas.openxmlformats.org/officeDocument/2006/relationships/slide" Target="/ppt/slides/slide7.xml" Id="R84b57f34374f49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56798184340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600eec968436c" /><Relationship Type="http://schemas.openxmlformats.org/officeDocument/2006/relationships/theme" Target="/ppt/slideMasters/theme/theme1.xml" Id="Rb51f830ad28d4b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600eec96843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2f894a36841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0831e8cd842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e336b1d7b40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358f8f4c844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802fcd95946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7131ca1dc4c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afb0b1a5046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NORSKY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1 118 611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3 332 572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3 332 572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SCHØNING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Olsgårdvegen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9015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913 989 066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NORSKY AS</a:t>
            </a:r>
          </a:p>
        </p:txBody>
      </p:sp>
    </p:spTree>
  </p:cSld>
  <p:clrMapOvr>
    <a:masterClrMapping xmlns:a="http://schemas.openxmlformats.org/drawingml/2006/main"/>
  </p:clrMapOvr>
</p:sld>
</file>