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31ebb4c1624a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f51aa0275a433d"/>
  </p:sldMasterIdLst>
  <p:sldIdLst>
    <p:sldId xmlns:r="http://schemas.openxmlformats.org/officeDocument/2006/relationships" id="256" r:id="Reb0fca3c26d944ad"/>
    <p:sldId xmlns:r="http://schemas.openxmlformats.org/officeDocument/2006/relationships" id="257" r:id="R56d7cf0e5eda422e"/>
    <p:sldId xmlns:r="http://schemas.openxmlformats.org/officeDocument/2006/relationships" id="258" r:id="Rb75ae351c34a4a3b"/>
    <p:sldId xmlns:r="http://schemas.openxmlformats.org/officeDocument/2006/relationships" id="259" r:id="R4c3c9e72610345f9"/>
    <p:sldId xmlns:r="http://schemas.openxmlformats.org/officeDocument/2006/relationships" id="260" r:id="R6273a7b7126246f6"/>
    <p:sldId xmlns:r="http://schemas.openxmlformats.org/officeDocument/2006/relationships" id="261" r:id="Re7f41a09860f473f"/>
    <p:sldId xmlns:r="http://schemas.openxmlformats.org/officeDocument/2006/relationships" id="262" r:id="R7115a1a8ced54a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f51aa0275a433d" /><Relationship Type="http://schemas.openxmlformats.org/officeDocument/2006/relationships/slide" Target="/ppt/slides/slide1.xml" Id="Reb0fca3c26d944ad" /><Relationship Type="http://schemas.openxmlformats.org/officeDocument/2006/relationships/slide" Target="/ppt/slides/slide2.xml" Id="R56d7cf0e5eda422e" /><Relationship Type="http://schemas.openxmlformats.org/officeDocument/2006/relationships/slide" Target="/ppt/slides/slide3.xml" Id="Rb75ae351c34a4a3b" /><Relationship Type="http://schemas.openxmlformats.org/officeDocument/2006/relationships/slide" Target="/ppt/slides/slide4.xml" Id="R4c3c9e72610345f9" /><Relationship Type="http://schemas.openxmlformats.org/officeDocument/2006/relationships/slide" Target="/ppt/slides/slide5.xml" Id="R6273a7b7126246f6" /><Relationship Type="http://schemas.openxmlformats.org/officeDocument/2006/relationships/slide" Target="/ppt/slides/slide6.xml" Id="Re7f41a09860f473f" /><Relationship Type="http://schemas.openxmlformats.org/officeDocument/2006/relationships/slide" Target="/ppt/slides/slide7.xml" Id="R7115a1a8ced54a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9bfdcc043f4c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aa1af899c4c1b" /><Relationship Type="http://schemas.openxmlformats.org/officeDocument/2006/relationships/theme" Target="/ppt/slideMasters/theme/theme1.xml" Id="Rf74cfb68976b48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baa1af899c4c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11130227143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6b08a17e246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dd7ac51c24f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93ce904a641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ec4e0ab9644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a0f4e30b64a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051bcd37847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RE-VISJON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RE-VISJON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RE-VISJON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RE-VISJON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RE-VISJON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RE-VISJON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24 723 934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6 288 772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5 099 372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10 017 386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15 356 475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RE-VISJON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RS HOLDING-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DYPEDAHL EINAR BECK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SUNDT ROBERT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RE-VISJON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Nygaardsgata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1607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913 998 081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RE-VISJON AS</a:t>
            </a:r>
          </a:p>
        </p:txBody>
      </p:sp>
    </p:spTree>
  </p:cSld>
  <p:clrMapOvr>
    <a:masterClrMapping xmlns:a="http://schemas.openxmlformats.org/drawingml/2006/main"/>
  </p:clrMapOvr>
</p:sld>
</file>