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b883e4e9a746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a17cb56abe4d40"/>
  </p:sldMasterIdLst>
  <p:sldIdLst>
    <p:sldId xmlns:r="http://schemas.openxmlformats.org/officeDocument/2006/relationships" id="256" r:id="Rf22d26b864a040c7"/>
    <p:sldId xmlns:r="http://schemas.openxmlformats.org/officeDocument/2006/relationships" id="257" r:id="R8815f98bc2714baa"/>
    <p:sldId xmlns:r="http://schemas.openxmlformats.org/officeDocument/2006/relationships" id="258" r:id="Rea648ae282ed442a"/>
    <p:sldId xmlns:r="http://schemas.openxmlformats.org/officeDocument/2006/relationships" id="259" r:id="Rd6136e74f58f4a6a"/>
    <p:sldId xmlns:r="http://schemas.openxmlformats.org/officeDocument/2006/relationships" id="260" r:id="R40e32e9fc22748a4"/>
    <p:sldId xmlns:r="http://schemas.openxmlformats.org/officeDocument/2006/relationships" id="261" r:id="R1001a2dde4404c3d"/>
    <p:sldId xmlns:r="http://schemas.openxmlformats.org/officeDocument/2006/relationships" id="262" r:id="R2c7192adbd4a40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17cb56abe4d40" /><Relationship Type="http://schemas.openxmlformats.org/officeDocument/2006/relationships/slide" Target="/ppt/slides/slide1.xml" Id="Rf22d26b864a040c7" /><Relationship Type="http://schemas.openxmlformats.org/officeDocument/2006/relationships/slide" Target="/ppt/slides/slide2.xml" Id="R8815f98bc2714baa" /><Relationship Type="http://schemas.openxmlformats.org/officeDocument/2006/relationships/slide" Target="/ppt/slides/slide3.xml" Id="Rea648ae282ed442a" /><Relationship Type="http://schemas.openxmlformats.org/officeDocument/2006/relationships/slide" Target="/ppt/slides/slide4.xml" Id="Rd6136e74f58f4a6a" /><Relationship Type="http://schemas.openxmlformats.org/officeDocument/2006/relationships/slide" Target="/ppt/slides/slide5.xml" Id="R40e32e9fc22748a4" /><Relationship Type="http://schemas.openxmlformats.org/officeDocument/2006/relationships/slide" Target="/ppt/slides/slide6.xml" Id="R1001a2dde4404c3d" /><Relationship Type="http://schemas.openxmlformats.org/officeDocument/2006/relationships/slide" Target="/ppt/slides/slide7.xml" Id="R2c7192adbd4a40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ccb99df3047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22556bb574fa1" /><Relationship Type="http://schemas.openxmlformats.org/officeDocument/2006/relationships/theme" Target="/ppt/slideMasters/theme/theme1.xml" Id="R1314babf6f6a49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a22556bb574f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b274710d04d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d7cc8266e4f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76da608d64b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f0b2a66f4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13a1d9a7a4b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9658addbe47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2e5f90f0442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BOIS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13 908 187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60 106 769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60 517 056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PETTER BOIS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Bois Andreassen, Skonnerten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914 046 408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