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467797433847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ebf1ab88c1441b"/>
  </p:sldMasterIdLst>
  <p:sldIdLst>
    <p:sldId xmlns:r="http://schemas.openxmlformats.org/officeDocument/2006/relationships" id="256" r:id="R3cfb1d5fba934906"/>
    <p:sldId xmlns:r="http://schemas.openxmlformats.org/officeDocument/2006/relationships" id="257" r:id="R6a374eda0ccd4a12"/>
    <p:sldId xmlns:r="http://schemas.openxmlformats.org/officeDocument/2006/relationships" id="258" r:id="R7fdf5e04e94c4b80"/>
    <p:sldId xmlns:r="http://schemas.openxmlformats.org/officeDocument/2006/relationships" id="259" r:id="Rf7c625ede2764aec"/>
    <p:sldId xmlns:r="http://schemas.openxmlformats.org/officeDocument/2006/relationships" id="260" r:id="R1174d0d7be604186"/>
    <p:sldId xmlns:r="http://schemas.openxmlformats.org/officeDocument/2006/relationships" id="261" r:id="R442c5ab255b540e8"/>
    <p:sldId xmlns:r="http://schemas.openxmlformats.org/officeDocument/2006/relationships" id="262" r:id="R51c9170bd11d4f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bf1ab88c1441b" /><Relationship Type="http://schemas.openxmlformats.org/officeDocument/2006/relationships/slide" Target="/ppt/slides/slide1.xml" Id="R3cfb1d5fba934906" /><Relationship Type="http://schemas.openxmlformats.org/officeDocument/2006/relationships/slide" Target="/ppt/slides/slide2.xml" Id="R6a374eda0ccd4a12" /><Relationship Type="http://schemas.openxmlformats.org/officeDocument/2006/relationships/slide" Target="/ppt/slides/slide3.xml" Id="R7fdf5e04e94c4b80" /><Relationship Type="http://schemas.openxmlformats.org/officeDocument/2006/relationships/slide" Target="/ppt/slides/slide4.xml" Id="Rf7c625ede2764aec" /><Relationship Type="http://schemas.openxmlformats.org/officeDocument/2006/relationships/slide" Target="/ppt/slides/slide5.xml" Id="R1174d0d7be604186" /><Relationship Type="http://schemas.openxmlformats.org/officeDocument/2006/relationships/slide" Target="/ppt/slides/slide6.xml" Id="R442c5ab255b540e8" /><Relationship Type="http://schemas.openxmlformats.org/officeDocument/2006/relationships/slide" Target="/ppt/slides/slide7.xml" Id="R51c9170bd11d4f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8061217b648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fc358f2684a9e" /><Relationship Type="http://schemas.openxmlformats.org/officeDocument/2006/relationships/theme" Target="/ppt/slideMasters/theme/theme1.xml" Id="R97cb7a9883a144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bfc358f2684a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c0c6c85da44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b9f981c9744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e67ef44be4e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5f25e90dd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34262200a44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55971291144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84634fd8f44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6 079 116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21 019 379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22 605 957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SVEIN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