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1a828e5b1a44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f0628095e3409d"/>
  </p:sldMasterIdLst>
  <p:sldIdLst>
    <p:sldId xmlns:r="http://schemas.openxmlformats.org/officeDocument/2006/relationships" id="256" r:id="R22b33d783f644823"/>
    <p:sldId xmlns:r="http://schemas.openxmlformats.org/officeDocument/2006/relationships" id="257" r:id="Ra4574c48166a4e69"/>
    <p:sldId xmlns:r="http://schemas.openxmlformats.org/officeDocument/2006/relationships" id="258" r:id="R0826b8202c79496a"/>
    <p:sldId xmlns:r="http://schemas.openxmlformats.org/officeDocument/2006/relationships" id="259" r:id="R6f6f2a91403644b5"/>
    <p:sldId xmlns:r="http://schemas.openxmlformats.org/officeDocument/2006/relationships" id="260" r:id="Ra600de417db44af9"/>
    <p:sldId xmlns:r="http://schemas.openxmlformats.org/officeDocument/2006/relationships" id="261" r:id="R6b2e345114be4af0"/>
    <p:sldId xmlns:r="http://schemas.openxmlformats.org/officeDocument/2006/relationships" id="262" r:id="R8134e1927130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0628095e3409d" /><Relationship Type="http://schemas.openxmlformats.org/officeDocument/2006/relationships/slide" Target="/ppt/slides/slide1.xml" Id="R22b33d783f644823" /><Relationship Type="http://schemas.openxmlformats.org/officeDocument/2006/relationships/slide" Target="/ppt/slides/slide2.xml" Id="Ra4574c48166a4e69" /><Relationship Type="http://schemas.openxmlformats.org/officeDocument/2006/relationships/slide" Target="/ppt/slides/slide3.xml" Id="R0826b8202c79496a" /><Relationship Type="http://schemas.openxmlformats.org/officeDocument/2006/relationships/slide" Target="/ppt/slides/slide4.xml" Id="R6f6f2a91403644b5" /><Relationship Type="http://schemas.openxmlformats.org/officeDocument/2006/relationships/slide" Target="/ppt/slides/slide5.xml" Id="Ra600de417db44af9" /><Relationship Type="http://schemas.openxmlformats.org/officeDocument/2006/relationships/slide" Target="/ppt/slides/slide6.xml" Id="R6b2e345114be4af0" /><Relationship Type="http://schemas.openxmlformats.org/officeDocument/2006/relationships/slide" Target="/ppt/slides/slide7.xml" Id="R8134e1927130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2d648100844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d32405c324181" /><Relationship Type="http://schemas.openxmlformats.org/officeDocument/2006/relationships/theme" Target="/ppt/slideMasters/theme/theme1.xml" Id="R3b37cda9afe2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4d32405c32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e823e29be48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cad79528c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9d7943f154f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b8f5792c7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f044c895c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50f70ff2c4f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d062a703c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880 910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6 173 056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24 895 135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25 351 006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ANDERSSON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Stensmyrveien 30C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vin.drammen@gmail.com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914 046 432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 AS</a:t>
            </a:r>
          </a:p>
        </p:txBody>
      </p:sp>
    </p:spTree>
  </p:cSld>
  <p:clrMapOvr>
    <a:masterClrMapping xmlns:a="http://schemas.openxmlformats.org/drawingml/2006/main"/>
  </p:clrMapOvr>
</p:sld>
</file>