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1ab3fdfdb642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40faa623064b00"/>
  </p:sldMasterIdLst>
  <p:sldIdLst>
    <p:sldId xmlns:r="http://schemas.openxmlformats.org/officeDocument/2006/relationships" id="256" r:id="R279e25cdfacb45e5"/>
    <p:sldId xmlns:r="http://schemas.openxmlformats.org/officeDocument/2006/relationships" id="257" r:id="R554186d896e24825"/>
    <p:sldId xmlns:r="http://schemas.openxmlformats.org/officeDocument/2006/relationships" id="258" r:id="Ra1ca27ab09a649cd"/>
    <p:sldId xmlns:r="http://schemas.openxmlformats.org/officeDocument/2006/relationships" id="259" r:id="R1e4c71e90430494c"/>
    <p:sldId xmlns:r="http://schemas.openxmlformats.org/officeDocument/2006/relationships" id="260" r:id="R23047454fca34113"/>
    <p:sldId xmlns:r="http://schemas.openxmlformats.org/officeDocument/2006/relationships" id="261" r:id="R1c123281936844a0"/>
    <p:sldId xmlns:r="http://schemas.openxmlformats.org/officeDocument/2006/relationships" id="262" r:id="R0412cc3628474b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40faa623064b00" /><Relationship Type="http://schemas.openxmlformats.org/officeDocument/2006/relationships/slide" Target="/ppt/slides/slide1.xml" Id="R279e25cdfacb45e5" /><Relationship Type="http://schemas.openxmlformats.org/officeDocument/2006/relationships/slide" Target="/ppt/slides/slide2.xml" Id="R554186d896e24825" /><Relationship Type="http://schemas.openxmlformats.org/officeDocument/2006/relationships/slide" Target="/ppt/slides/slide3.xml" Id="Ra1ca27ab09a649cd" /><Relationship Type="http://schemas.openxmlformats.org/officeDocument/2006/relationships/slide" Target="/ppt/slides/slide4.xml" Id="R1e4c71e90430494c" /><Relationship Type="http://schemas.openxmlformats.org/officeDocument/2006/relationships/slide" Target="/ppt/slides/slide5.xml" Id="R23047454fca34113" /><Relationship Type="http://schemas.openxmlformats.org/officeDocument/2006/relationships/slide" Target="/ppt/slides/slide6.xml" Id="R1c123281936844a0" /><Relationship Type="http://schemas.openxmlformats.org/officeDocument/2006/relationships/slide" Target="/ppt/slides/slide7.xml" Id="R0412cc3628474b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8bb6239c3144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7a279c24c4ea3" /><Relationship Type="http://schemas.openxmlformats.org/officeDocument/2006/relationships/theme" Target="/ppt/slideMasters/theme/theme1.xml" Id="Re3bc8cb3250742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a7a279c24c4e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9d85afae041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826a5035b48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b0c4b50744c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5fcd28c6744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43e5e4b6b42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94ab803b74f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cfe58149a46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 K LYKKE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K LYKKE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 K LYKKE DRIFT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K LYKKE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K LYKKE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K LYKKE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897 501 420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174 740 052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121 692 267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959 100 807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1 635 044 455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K LYKKE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 K LYKKE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K LYKKE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Munkegata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914 048 117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K LYKKE DRIFT AS</a:t>
            </a:r>
          </a:p>
        </p:txBody>
      </p:sp>
    </p:spTree>
  </p:cSld>
  <p:clrMapOvr>
    <a:masterClrMapping xmlns:a="http://schemas.openxmlformats.org/drawingml/2006/main"/>
  </p:clrMapOvr>
</p:sld>
</file>