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068d296b4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51ca5347d40b0"/>
  </p:sldMasterIdLst>
  <p:sldIdLst>
    <p:sldId xmlns:r="http://schemas.openxmlformats.org/officeDocument/2006/relationships" id="256" r:id="Rb90885b02f9b4a51"/>
    <p:sldId xmlns:r="http://schemas.openxmlformats.org/officeDocument/2006/relationships" id="257" r:id="R02756af02cfb43d2"/>
    <p:sldId xmlns:r="http://schemas.openxmlformats.org/officeDocument/2006/relationships" id="258" r:id="Re6bd2d0112064d96"/>
    <p:sldId xmlns:r="http://schemas.openxmlformats.org/officeDocument/2006/relationships" id="259" r:id="R3885c68214fe4202"/>
    <p:sldId xmlns:r="http://schemas.openxmlformats.org/officeDocument/2006/relationships" id="260" r:id="Rfe2a89b30f2a4174"/>
    <p:sldId xmlns:r="http://schemas.openxmlformats.org/officeDocument/2006/relationships" id="261" r:id="R5e6b5681da174eb3"/>
    <p:sldId xmlns:r="http://schemas.openxmlformats.org/officeDocument/2006/relationships" id="262" r:id="R68e647ef3df8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51ca5347d40b0" /><Relationship Type="http://schemas.openxmlformats.org/officeDocument/2006/relationships/slide" Target="/ppt/slides/slide1.xml" Id="Rb90885b02f9b4a51" /><Relationship Type="http://schemas.openxmlformats.org/officeDocument/2006/relationships/slide" Target="/ppt/slides/slide2.xml" Id="R02756af02cfb43d2" /><Relationship Type="http://schemas.openxmlformats.org/officeDocument/2006/relationships/slide" Target="/ppt/slides/slide3.xml" Id="Re6bd2d0112064d96" /><Relationship Type="http://schemas.openxmlformats.org/officeDocument/2006/relationships/slide" Target="/ppt/slides/slide4.xml" Id="R3885c68214fe4202" /><Relationship Type="http://schemas.openxmlformats.org/officeDocument/2006/relationships/slide" Target="/ppt/slides/slide5.xml" Id="Rfe2a89b30f2a4174" /><Relationship Type="http://schemas.openxmlformats.org/officeDocument/2006/relationships/slide" Target="/ppt/slides/slide6.xml" Id="R5e6b5681da174eb3" /><Relationship Type="http://schemas.openxmlformats.org/officeDocument/2006/relationships/slide" Target="/ppt/slides/slide7.xml" Id="R68e647ef3df8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33fa85d61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14f3695864311" /><Relationship Type="http://schemas.openxmlformats.org/officeDocument/2006/relationships/theme" Target="/ppt/slideMasters/theme/theme1.xml" Id="R9657413b2bc3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14f369586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3ba247f6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bdd1220f5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134a37654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52af8d1a2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542ab61e3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b76b4c34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c7e2dc7f0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KAIEN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KAIEN UTVIKLING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211 704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3 074 266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RABBEN RESTAD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PATRICK RUSSELL MADSEN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NESLAND VEVATNE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914 052 173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KAIEN UTVIKLING AS</a:t>
            </a:r>
          </a:p>
        </p:txBody>
      </p:sp>
    </p:spTree>
  </p:cSld>
  <p:clrMapOvr>
    <a:masterClrMapping xmlns:a="http://schemas.openxmlformats.org/drawingml/2006/main"/>
  </p:clrMapOvr>
</p:sld>
</file>