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881d033214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031bc916a4126"/>
  </p:sldMasterIdLst>
  <p:sldIdLst>
    <p:sldId xmlns:r="http://schemas.openxmlformats.org/officeDocument/2006/relationships" id="256" r:id="Rcccf9fe04bd3459c"/>
    <p:sldId xmlns:r="http://schemas.openxmlformats.org/officeDocument/2006/relationships" id="257" r:id="R21d0b284e1734804"/>
    <p:sldId xmlns:r="http://schemas.openxmlformats.org/officeDocument/2006/relationships" id="258" r:id="R2460c01ad0754350"/>
    <p:sldId xmlns:r="http://schemas.openxmlformats.org/officeDocument/2006/relationships" id="259" r:id="Rc71cded58ef94326"/>
    <p:sldId xmlns:r="http://schemas.openxmlformats.org/officeDocument/2006/relationships" id="260" r:id="Rd6c5419d17194685"/>
    <p:sldId xmlns:r="http://schemas.openxmlformats.org/officeDocument/2006/relationships" id="261" r:id="R362de11a8baa404f"/>
    <p:sldId xmlns:r="http://schemas.openxmlformats.org/officeDocument/2006/relationships" id="262" r:id="R70aecafefda94a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031bc916a4126" /><Relationship Type="http://schemas.openxmlformats.org/officeDocument/2006/relationships/slide" Target="/ppt/slides/slide1.xml" Id="Rcccf9fe04bd3459c" /><Relationship Type="http://schemas.openxmlformats.org/officeDocument/2006/relationships/slide" Target="/ppt/slides/slide2.xml" Id="R21d0b284e1734804" /><Relationship Type="http://schemas.openxmlformats.org/officeDocument/2006/relationships/slide" Target="/ppt/slides/slide3.xml" Id="R2460c01ad0754350" /><Relationship Type="http://schemas.openxmlformats.org/officeDocument/2006/relationships/slide" Target="/ppt/slides/slide4.xml" Id="Rc71cded58ef94326" /><Relationship Type="http://schemas.openxmlformats.org/officeDocument/2006/relationships/slide" Target="/ppt/slides/slide5.xml" Id="Rd6c5419d17194685" /><Relationship Type="http://schemas.openxmlformats.org/officeDocument/2006/relationships/slide" Target="/ppt/slides/slide6.xml" Id="R362de11a8baa404f" /><Relationship Type="http://schemas.openxmlformats.org/officeDocument/2006/relationships/slide" Target="/ppt/slides/slide7.xml" Id="R70aecafefda94a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d3aae852e4e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94b9d3cd47e9" /><Relationship Type="http://schemas.openxmlformats.org/officeDocument/2006/relationships/theme" Target="/ppt/slideMasters/theme/theme1.xml" Id="R9179f499aa4b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af94b9d3cd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4063e4e1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009c0da6b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3b437887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bbfd8a69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7f529703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5e79fde57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06e2c254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BAIAS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BAIAS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5 566 050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BJØRN ANDRE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JØRGEN HAANES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OLE FREDRIK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INGIER PETTER TØNSBERG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bjorn.ingier@gmail.com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914 055 253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BAIAS AS</a:t>
            </a:r>
          </a:p>
        </p:txBody>
      </p:sp>
    </p:spTree>
  </p:cSld>
  <p:clrMapOvr>
    <a:masterClrMapping xmlns:a="http://schemas.openxmlformats.org/drawingml/2006/main"/>
  </p:clrMapOvr>
</p:sld>
</file>