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2a2a40657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d61d9d0f54565"/>
  </p:sldMasterIdLst>
  <p:sldIdLst>
    <p:sldId xmlns:r="http://schemas.openxmlformats.org/officeDocument/2006/relationships" id="256" r:id="R01dac44663234857"/>
    <p:sldId xmlns:r="http://schemas.openxmlformats.org/officeDocument/2006/relationships" id="257" r:id="Rb7d4f8d40d584e9b"/>
    <p:sldId xmlns:r="http://schemas.openxmlformats.org/officeDocument/2006/relationships" id="258" r:id="R7c174c47c80d4d7d"/>
    <p:sldId xmlns:r="http://schemas.openxmlformats.org/officeDocument/2006/relationships" id="259" r:id="R557f9da77cf64c86"/>
    <p:sldId xmlns:r="http://schemas.openxmlformats.org/officeDocument/2006/relationships" id="260" r:id="R4a49a0bcdb534420"/>
    <p:sldId xmlns:r="http://schemas.openxmlformats.org/officeDocument/2006/relationships" id="261" r:id="Rd26ae46c2a7348c6"/>
    <p:sldId xmlns:r="http://schemas.openxmlformats.org/officeDocument/2006/relationships" id="262" r:id="R951631ee06b5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d61d9d0f54565" /><Relationship Type="http://schemas.openxmlformats.org/officeDocument/2006/relationships/slide" Target="/ppt/slides/slide1.xml" Id="R01dac44663234857" /><Relationship Type="http://schemas.openxmlformats.org/officeDocument/2006/relationships/slide" Target="/ppt/slides/slide2.xml" Id="Rb7d4f8d40d584e9b" /><Relationship Type="http://schemas.openxmlformats.org/officeDocument/2006/relationships/slide" Target="/ppt/slides/slide3.xml" Id="R7c174c47c80d4d7d" /><Relationship Type="http://schemas.openxmlformats.org/officeDocument/2006/relationships/slide" Target="/ppt/slides/slide4.xml" Id="R557f9da77cf64c86" /><Relationship Type="http://schemas.openxmlformats.org/officeDocument/2006/relationships/slide" Target="/ppt/slides/slide5.xml" Id="R4a49a0bcdb534420" /><Relationship Type="http://schemas.openxmlformats.org/officeDocument/2006/relationships/slide" Target="/ppt/slides/slide6.xml" Id="Rd26ae46c2a7348c6" /><Relationship Type="http://schemas.openxmlformats.org/officeDocument/2006/relationships/slide" Target="/ppt/slides/slide7.xml" Id="R951631ee06b5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d218e714d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90c9966348a8" /><Relationship Type="http://schemas.openxmlformats.org/officeDocument/2006/relationships/theme" Target="/ppt/slideMasters/theme/theme1.xml" Id="R478e79a1f119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590c99663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fa49fd8c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999299cc1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36d805369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26f70c72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7c5ce5c23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9b53de9d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5e3d74bee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