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cc2d780fa24e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6f2374b1b546f0"/>
  </p:sldMasterIdLst>
  <p:sldIdLst>
    <p:sldId xmlns:r="http://schemas.openxmlformats.org/officeDocument/2006/relationships" id="256" r:id="Rf5081ae01e7e4c2a"/>
    <p:sldId xmlns:r="http://schemas.openxmlformats.org/officeDocument/2006/relationships" id="257" r:id="R13b8ce30819f43bf"/>
    <p:sldId xmlns:r="http://schemas.openxmlformats.org/officeDocument/2006/relationships" id="258" r:id="R068e59e37be64ae3"/>
    <p:sldId xmlns:r="http://schemas.openxmlformats.org/officeDocument/2006/relationships" id="259" r:id="R8296bcbae8d64410"/>
    <p:sldId xmlns:r="http://schemas.openxmlformats.org/officeDocument/2006/relationships" id="260" r:id="Rf52bb953c9354911"/>
    <p:sldId xmlns:r="http://schemas.openxmlformats.org/officeDocument/2006/relationships" id="261" r:id="R8bb5790bf399466c"/>
    <p:sldId xmlns:r="http://schemas.openxmlformats.org/officeDocument/2006/relationships" id="262" r:id="R35c4d63f73794d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6f2374b1b546f0" /><Relationship Type="http://schemas.openxmlformats.org/officeDocument/2006/relationships/slide" Target="/ppt/slides/slide1.xml" Id="Rf5081ae01e7e4c2a" /><Relationship Type="http://schemas.openxmlformats.org/officeDocument/2006/relationships/slide" Target="/ppt/slides/slide2.xml" Id="R13b8ce30819f43bf" /><Relationship Type="http://schemas.openxmlformats.org/officeDocument/2006/relationships/slide" Target="/ppt/slides/slide3.xml" Id="R068e59e37be64ae3" /><Relationship Type="http://schemas.openxmlformats.org/officeDocument/2006/relationships/slide" Target="/ppt/slides/slide4.xml" Id="R8296bcbae8d64410" /><Relationship Type="http://schemas.openxmlformats.org/officeDocument/2006/relationships/slide" Target="/ppt/slides/slide5.xml" Id="Rf52bb953c9354911" /><Relationship Type="http://schemas.openxmlformats.org/officeDocument/2006/relationships/slide" Target="/ppt/slides/slide6.xml" Id="R8bb5790bf399466c" /><Relationship Type="http://schemas.openxmlformats.org/officeDocument/2006/relationships/slide" Target="/ppt/slides/slide7.xml" Id="R35c4d63f73794d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2c1bc83a2140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9817c51c540d2" /><Relationship Type="http://schemas.openxmlformats.org/officeDocument/2006/relationships/theme" Target="/ppt/slideMasters/theme/theme1.xml" Id="Rced5cafe017b49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89817c51c540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f97aa0ac842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8ae1e934e44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809ccb5b24b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3a482249d46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131b48e474f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7a7e6e2ee4d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953aed4c049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HPL SPAREBØSSE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HPL SPAREBØSSE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HPL SPAREBØSSE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HPL SPAREBØSSE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HPL SPAREBØSSE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HPL SPAREBØSSE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−462 842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2 993 619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13 045 117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17 293 334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HPL SPAREBØSSE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PETER MELBY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PETER MELBY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HPL SPAREBØSSE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HP Melby, Kirkeveien 37B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914 079 802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HPL SPAREBØSSE AS</a:t>
            </a:r>
          </a:p>
        </p:txBody>
      </p:sp>
    </p:spTree>
  </p:cSld>
  <p:clrMapOvr>
    <a:masterClrMapping xmlns:a="http://schemas.openxmlformats.org/drawingml/2006/main"/>
  </p:clrMapOvr>
</p:sld>
</file>