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6b8ee585b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bc49358e6499f"/>
  </p:sldMasterIdLst>
  <p:sldIdLst>
    <p:sldId xmlns:r="http://schemas.openxmlformats.org/officeDocument/2006/relationships" id="256" r:id="Rb72bd0657c6f4886"/>
    <p:sldId xmlns:r="http://schemas.openxmlformats.org/officeDocument/2006/relationships" id="257" r:id="R54652a4562cc42f8"/>
    <p:sldId xmlns:r="http://schemas.openxmlformats.org/officeDocument/2006/relationships" id="258" r:id="Rfc9da04617ae492d"/>
    <p:sldId xmlns:r="http://schemas.openxmlformats.org/officeDocument/2006/relationships" id="259" r:id="Rc1ab66db56de4f26"/>
    <p:sldId xmlns:r="http://schemas.openxmlformats.org/officeDocument/2006/relationships" id="260" r:id="R30833f6835bc48ae"/>
    <p:sldId xmlns:r="http://schemas.openxmlformats.org/officeDocument/2006/relationships" id="261" r:id="Rd8bd35b870444060"/>
    <p:sldId xmlns:r="http://schemas.openxmlformats.org/officeDocument/2006/relationships" id="262" r:id="Rd06fe41321b2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bc49358e6499f" /><Relationship Type="http://schemas.openxmlformats.org/officeDocument/2006/relationships/slide" Target="/ppt/slides/slide1.xml" Id="Rb72bd0657c6f4886" /><Relationship Type="http://schemas.openxmlformats.org/officeDocument/2006/relationships/slide" Target="/ppt/slides/slide2.xml" Id="R54652a4562cc42f8" /><Relationship Type="http://schemas.openxmlformats.org/officeDocument/2006/relationships/slide" Target="/ppt/slides/slide3.xml" Id="Rfc9da04617ae492d" /><Relationship Type="http://schemas.openxmlformats.org/officeDocument/2006/relationships/slide" Target="/ppt/slides/slide4.xml" Id="Rc1ab66db56de4f26" /><Relationship Type="http://schemas.openxmlformats.org/officeDocument/2006/relationships/slide" Target="/ppt/slides/slide5.xml" Id="R30833f6835bc48ae" /><Relationship Type="http://schemas.openxmlformats.org/officeDocument/2006/relationships/slide" Target="/ppt/slides/slide6.xml" Id="Rd8bd35b870444060" /><Relationship Type="http://schemas.openxmlformats.org/officeDocument/2006/relationships/slide" Target="/ppt/slides/slide7.xml" Id="Rd06fe41321b2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9ee2eb4c9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a780b41c4330" /><Relationship Type="http://schemas.openxmlformats.org/officeDocument/2006/relationships/theme" Target="/ppt/slideMasters/theme/theme1.xml" Id="R5658c6b77022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ca780b41c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c7337de5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c1b106b8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d34f4579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ed5499f1b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edb083cb3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80e5a3e44a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e3ee2aac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TRENINGSSENTER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TRENINGSSENTER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538 142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MARIE SÆVERUD-MEHAMMER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HELGE SÆVERUD-MEHAMMER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Uggdalsdalen 209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TRENINGSSENTER AS</a:t>
            </a:r>
          </a:p>
        </p:txBody>
      </p:sp>
    </p:spTree>
  </p:cSld>
  <p:clrMapOvr>
    <a:masterClrMapping xmlns:a="http://schemas.openxmlformats.org/drawingml/2006/main"/>
  </p:clrMapOvr>
</p:sld>
</file>