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53e340acc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5607cdbc04a0f"/>
  </p:sldMasterIdLst>
  <p:sldIdLst>
    <p:sldId xmlns:r="http://schemas.openxmlformats.org/officeDocument/2006/relationships" id="256" r:id="Ra0ee81287c85449d"/>
    <p:sldId xmlns:r="http://schemas.openxmlformats.org/officeDocument/2006/relationships" id="257" r:id="Rb4dad7d187fc46b7"/>
    <p:sldId xmlns:r="http://schemas.openxmlformats.org/officeDocument/2006/relationships" id="258" r:id="R2b469840ad6f4164"/>
    <p:sldId xmlns:r="http://schemas.openxmlformats.org/officeDocument/2006/relationships" id="259" r:id="R30998ffc2cca49c5"/>
    <p:sldId xmlns:r="http://schemas.openxmlformats.org/officeDocument/2006/relationships" id="260" r:id="Re29361be3b8349c3"/>
    <p:sldId xmlns:r="http://schemas.openxmlformats.org/officeDocument/2006/relationships" id="261" r:id="Rf7ef70f53df54ff5"/>
    <p:sldId xmlns:r="http://schemas.openxmlformats.org/officeDocument/2006/relationships" id="262" r:id="Rbd10efa1c385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5607cdbc04a0f" /><Relationship Type="http://schemas.openxmlformats.org/officeDocument/2006/relationships/slide" Target="/ppt/slides/slide1.xml" Id="Ra0ee81287c85449d" /><Relationship Type="http://schemas.openxmlformats.org/officeDocument/2006/relationships/slide" Target="/ppt/slides/slide2.xml" Id="Rb4dad7d187fc46b7" /><Relationship Type="http://schemas.openxmlformats.org/officeDocument/2006/relationships/slide" Target="/ppt/slides/slide3.xml" Id="R2b469840ad6f4164" /><Relationship Type="http://schemas.openxmlformats.org/officeDocument/2006/relationships/slide" Target="/ppt/slides/slide4.xml" Id="R30998ffc2cca49c5" /><Relationship Type="http://schemas.openxmlformats.org/officeDocument/2006/relationships/slide" Target="/ppt/slides/slide5.xml" Id="Re29361be3b8349c3" /><Relationship Type="http://schemas.openxmlformats.org/officeDocument/2006/relationships/slide" Target="/ppt/slides/slide6.xml" Id="Rf7ef70f53df54ff5" /><Relationship Type="http://schemas.openxmlformats.org/officeDocument/2006/relationships/slide" Target="/ppt/slides/slide7.xml" Id="Rbd10efa1c385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b815b8729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3c0d6ae6b4434" /><Relationship Type="http://schemas.openxmlformats.org/officeDocument/2006/relationships/theme" Target="/ppt/slideMasters/theme/theme1.xml" Id="R8a23108407d1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3c0d6ae6b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dd749f50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cf58e9fdd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a4623abb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84254e13a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9ae0a2d94e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db9a863f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d27ee2d64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−24 480 587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22 391 759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97 857 651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88 37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kurt.arne@frontagruppen.no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