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4a107180b341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40fcbeb23e04d63"/>
  </p:sldMasterIdLst>
  <p:sldIdLst>
    <p:sldId xmlns:r="http://schemas.openxmlformats.org/officeDocument/2006/relationships" id="256" r:id="R668a4d2c94474f30"/>
    <p:sldId xmlns:r="http://schemas.openxmlformats.org/officeDocument/2006/relationships" id="257" r:id="Rc3798b74797b4311"/>
    <p:sldId xmlns:r="http://schemas.openxmlformats.org/officeDocument/2006/relationships" id="258" r:id="R42ef35a58c0447a4"/>
    <p:sldId xmlns:r="http://schemas.openxmlformats.org/officeDocument/2006/relationships" id="259" r:id="R6d380f436b944425"/>
    <p:sldId xmlns:r="http://schemas.openxmlformats.org/officeDocument/2006/relationships" id="260" r:id="R44df74b6f48f47ef"/>
    <p:sldId xmlns:r="http://schemas.openxmlformats.org/officeDocument/2006/relationships" id="261" r:id="R2b85db94cfaf433b"/>
    <p:sldId xmlns:r="http://schemas.openxmlformats.org/officeDocument/2006/relationships" id="262" r:id="R3f4e23ec09b647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0fcbeb23e04d63" /><Relationship Type="http://schemas.openxmlformats.org/officeDocument/2006/relationships/slide" Target="/ppt/slides/slide1.xml" Id="R668a4d2c94474f30" /><Relationship Type="http://schemas.openxmlformats.org/officeDocument/2006/relationships/slide" Target="/ppt/slides/slide2.xml" Id="Rc3798b74797b4311" /><Relationship Type="http://schemas.openxmlformats.org/officeDocument/2006/relationships/slide" Target="/ppt/slides/slide3.xml" Id="R42ef35a58c0447a4" /><Relationship Type="http://schemas.openxmlformats.org/officeDocument/2006/relationships/slide" Target="/ppt/slides/slide4.xml" Id="R6d380f436b944425" /><Relationship Type="http://schemas.openxmlformats.org/officeDocument/2006/relationships/slide" Target="/ppt/slides/slide5.xml" Id="R44df74b6f48f47ef" /><Relationship Type="http://schemas.openxmlformats.org/officeDocument/2006/relationships/slide" Target="/ppt/slides/slide6.xml" Id="R2b85db94cfaf433b" /><Relationship Type="http://schemas.openxmlformats.org/officeDocument/2006/relationships/slide" Target="/ppt/slides/slide7.xml" Id="R3f4e23ec09b647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0ae95e7baf4d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5d2bced24e444c" /><Relationship Type="http://schemas.openxmlformats.org/officeDocument/2006/relationships/theme" Target="/ppt/slideMasters/theme/theme1.xml" Id="Reab23129d2a445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f5d2bced24e444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5dfee858e4b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efe5db3bdc46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5aca202d54e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54916c0b144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5b3d0f0f943c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f988b798da47e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b43ca4d78c48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WBL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WBL AS ble etablert [år] og holder til i Opphaug.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10 989 821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169 215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142 143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2 494 272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3 985 662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KENT-ANDRÉ WENES  –  35,0 %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DAHL LØFTAMO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TORBJØRN IVERSEN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ANDRE AUNE STRANDEN  –  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THORE BAKKEN  –  7,5 %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Innstrandveien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7140 Opphaug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kent@wbl.no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914 110 653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WBL AS</a:t>
            </a:r>
          </a:p>
        </p:txBody>
      </p:sp>
    </p:spTree>
  </p:cSld>
  <p:clrMapOvr>
    <a:masterClrMapping xmlns:a="http://schemas.openxmlformats.org/drawingml/2006/main"/>
  </p:clrMapOvr>
</p:sld>
</file>