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9bb2356fe242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cf3995e96a4278"/>
  </p:sldMasterIdLst>
  <p:sldIdLst>
    <p:sldId xmlns:r="http://schemas.openxmlformats.org/officeDocument/2006/relationships" id="256" r:id="R5db5cdab8ef242d9"/>
    <p:sldId xmlns:r="http://schemas.openxmlformats.org/officeDocument/2006/relationships" id="257" r:id="R6fddc280a5764956"/>
    <p:sldId xmlns:r="http://schemas.openxmlformats.org/officeDocument/2006/relationships" id="258" r:id="R441d67743c564ada"/>
    <p:sldId xmlns:r="http://schemas.openxmlformats.org/officeDocument/2006/relationships" id="259" r:id="R124f882173a24edb"/>
    <p:sldId xmlns:r="http://schemas.openxmlformats.org/officeDocument/2006/relationships" id="260" r:id="Rd9a2d42f564c43cc"/>
    <p:sldId xmlns:r="http://schemas.openxmlformats.org/officeDocument/2006/relationships" id="261" r:id="R8241adee4f0045da"/>
    <p:sldId xmlns:r="http://schemas.openxmlformats.org/officeDocument/2006/relationships" id="262" r:id="Ra4c9f32b65fe43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cf3995e96a4278" /><Relationship Type="http://schemas.openxmlformats.org/officeDocument/2006/relationships/slide" Target="/ppt/slides/slide1.xml" Id="R5db5cdab8ef242d9" /><Relationship Type="http://schemas.openxmlformats.org/officeDocument/2006/relationships/slide" Target="/ppt/slides/slide2.xml" Id="R6fddc280a5764956" /><Relationship Type="http://schemas.openxmlformats.org/officeDocument/2006/relationships/slide" Target="/ppt/slides/slide3.xml" Id="R441d67743c564ada" /><Relationship Type="http://schemas.openxmlformats.org/officeDocument/2006/relationships/slide" Target="/ppt/slides/slide4.xml" Id="R124f882173a24edb" /><Relationship Type="http://schemas.openxmlformats.org/officeDocument/2006/relationships/slide" Target="/ppt/slides/slide5.xml" Id="Rd9a2d42f564c43cc" /><Relationship Type="http://schemas.openxmlformats.org/officeDocument/2006/relationships/slide" Target="/ppt/slides/slide6.xml" Id="R8241adee4f0045da" /><Relationship Type="http://schemas.openxmlformats.org/officeDocument/2006/relationships/slide" Target="/ppt/slides/slide7.xml" Id="Ra4c9f32b65fe43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d004030cf44a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cb6a71c3b340cb" /><Relationship Type="http://schemas.openxmlformats.org/officeDocument/2006/relationships/theme" Target="/ppt/slideMasters/theme/theme1.xml" Id="R6d3e644ae41249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ccb6a71c3b340c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6f7c89b53040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f8bddcb7b143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2a635f75c24b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fce1422e0846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06c215550948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779646b1e844a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e24a60cf9749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RISHAUG ENTERPRISES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RISHAUG ENTERPRISES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RISHAUG ENTERPRISES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RISHAUG ENTERPRISES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RISHAUG ENTERPRISES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RISHAUG ENTERPRISES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222 328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−319 569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15 471 570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16 381 196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18 734 320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RISHAUG ENTERPRISES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RISHAUG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RISHAUG ENTERPRISES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Rishaug, Ekebergveien 254D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www.ultraskin.no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914 127 017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RISHAUG ENTERPRISES AS</a:t>
            </a:r>
          </a:p>
        </p:txBody>
      </p:sp>
    </p:spTree>
  </p:cSld>
  <p:clrMapOvr>
    <a:masterClrMapping xmlns:a="http://schemas.openxmlformats.org/drawingml/2006/main"/>
  </p:clrMapOvr>
</p:sld>
</file>