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6b98fd108b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7b06413ae544b7"/>
  </p:sldMasterIdLst>
  <p:sldIdLst>
    <p:sldId xmlns:r="http://schemas.openxmlformats.org/officeDocument/2006/relationships" id="256" r:id="R9eb6303bd8fa4409"/>
    <p:sldId xmlns:r="http://schemas.openxmlformats.org/officeDocument/2006/relationships" id="257" r:id="R6a63653408374801"/>
    <p:sldId xmlns:r="http://schemas.openxmlformats.org/officeDocument/2006/relationships" id="258" r:id="R17fb9bda79c646b6"/>
    <p:sldId xmlns:r="http://schemas.openxmlformats.org/officeDocument/2006/relationships" id="259" r:id="R731f2c6a447047d7"/>
    <p:sldId xmlns:r="http://schemas.openxmlformats.org/officeDocument/2006/relationships" id="260" r:id="R442f6538f1144919"/>
    <p:sldId xmlns:r="http://schemas.openxmlformats.org/officeDocument/2006/relationships" id="261" r:id="Rfcbfd2cb637948ff"/>
    <p:sldId xmlns:r="http://schemas.openxmlformats.org/officeDocument/2006/relationships" id="262" r:id="Rf8bf00959a16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7b06413ae544b7" /><Relationship Type="http://schemas.openxmlformats.org/officeDocument/2006/relationships/slide" Target="/ppt/slides/slide1.xml" Id="R9eb6303bd8fa4409" /><Relationship Type="http://schemas.openxmlformats.org/officeDocument/2006/relationships/slide" Target="/ppt/slides/slide2.xml" Id="R6a63653408374801" /><Relationship Type="http://schemas.openxmlformats.org/officeDocument/2006/relationships/slide" Target="/ppt/slides/slide3.xml" Id="R17fb9bda79c646b6" /><Relationship Type="http://schemas.openxmlformats.org/officeDocument/2006/relationships/slide" Target="/ppt/slides/slide4.xml" Id="R731f2c6a447047d7" /><Relationship Type="http://schemas.openxmlformats.org/officeDocument/2006/relationships/slide" Target="/ppt/slides/slide5.xml" Id="R442f6538f1144919" /><Relationship Type="http://schemas.openxmlformats.org/officeDocument/2006/relationships/slide" Target="/ppt/slides/slide6.xml" Id="Rfcbfd2cb637948ff" /><Relationship Type="http://schemas.openxmlformats.org/officeDocument/2006/relationships/slide" Target="/ppt/slides/slide7.xml" Id="Rf8bf00959a16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ebbb338c4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c5360c414327" /><Relationship Type="http://schemas.openxmlformats.org/officeDocument/2006/relationships/theme" Target="/ppt/slideMasters/theme/theme1.xml" Id="Rf02ec7f58d644b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5c5360c41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dfdc09a0e48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cbd479889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f4b8097843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f8e1dfe8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48eda486b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e81b9824c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5d514fcd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LIA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LIA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7 523 556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HANS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Lia, 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914 129 125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LIA HOLDING AS</a:t>
            </a:r>
          </a:p>
        </p:txBody>
      </p:sp>
    </p:spTree>
  </p:cSld>
  <p:clrMapOvr>
    <a:masterClrMapping xmlns:a="http://schemas.openxmlformats.org/drawingml/2006/main"/>
  </p:clrMapOvr>
</p:sld>
</file>