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ccff4c0ac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a28fe3d03419e"/>
  </p:sldMasterIdLst>
  <p:sldIdLst>
    <p:sldId xmlns:r="http://schemas.openxmlformats.org/officeDocument/2006/relationships" id="256" r:id="R18e509e718564066"/>
    <p:sldId xmlns:r="http://schemas.openxmlformats.org/officeDocument/2006/relationships" id="257" r:id="R84d1d921ceb64ae9"/>
    <p:sldId xmlns:r="http://schemas.openxmlformats.org/officeDocument/2006/relationships" id="258" r:id="R0e231292a9c84adc"/>
    <p:sldId xmlns:r="http://schemas.openxmlformats.org/officeDocument/2006/relationships" id="259" r:id="Rbd3daa57d59e41b0"/>
    <p:sldId xmlns:r="http://schemas.openxmlformats.org/officeDocument/2006/relationships" id="260" r:id="Rcaafeaa4d76e44a3"/>
    <p:sldId xmlns:r="http://schemas.openxmlformats.org/officeDocument/2006/relationships" id="261" r:id="R198256676ae74b4e"/>
    <p:sldId xmlns:r="http://schemas.openxmlformats.org/officeDocument/2006/relationships" id="262" r:id="R6a79b8d2ee53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a28fe3d03419e" /><Relationship Type="http://schemas.openxmlformats.org/officeDocument/2006/relationships/slide" Target="/ppt/slides/slide1.xml" Id="R18e509e718564066" /><Relationship Type="http://schemas.openxmlformats.org/officeDocument/2006/relationships/slide" Target="/ppt/slides/slide2.xml" Id="R84d1d921ceb64ae9" /><Relationship Type="http://schemas.openxmlformats.org/officeDocument/2006/relationships/slide" Target="/ppt/slides/slide3.xml" Id="R0e231292a9c84adc" /><Relationship Type="http://schemas.openxmlformats.org/officeDocument/2006/relationships/slide" Target="/ppt/slides/slide4.xml" Id="Rbd3daa57d59e41b0" /><Relationship Type="http://schemas.openxmlformats.org/officeDocument/2006/relationships/slide" Target="/ppt/slides/slide5.xml" Id="Rcaafeaa4d76e44a3" /><Relationship Type="http://schemas.openxmlformats.org/officeDocument/2006/relationships/slide" Target="/ppt/slides/slide6.xml" Id="R198256676ae74b4e" /><Relationship Type="http://schemas.openxmlformats.org/officeDocument/2006/relationships/slide" Target="/ppt/slides/slide7.xml" Id="R6a79b8d2ee53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8cdf58db1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7be03f7594209" /><Relationship Type="http://schemas.openxmlformats.org/officeDocument/2006/relationships/theme" Target="/ppt/slideMasters/theme/theme1.xml" Id="Rec98d5b56eee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7be03f759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a906731c34c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e6569a3a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66332d56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23ac1f4042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301587c9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3892937c4f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0742f9621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NAGLEN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NAGLEN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3 525 235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SKÅNØY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v/Arve Skånøy, Skaugdalen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914 140 579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NAGLEN AS</a:t>
            </a:r>
          </a:p>
        </p:txBody>
      </p:sp>
    </p:spTree>
  </p:cSld>
  <p:clrMapOvr>
    <a:masterClrMapping xmlns:a="http://schemas.openxmlformats.org/drawingml/2006/main"/>
  </p:clrMapOvr>
</p:sld>
</file>