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4ff3f76bd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963dfb79b437a"/>
  </p:sldMasterIdLst>
  <p:sldIdLst>
    <p:sldId xmlns:r="http://schemas.openxmlformats.org/officeDocument/2006/relationships" id="256" r:id="Rb5d7242040f34c24"/>
    <p:sldId xmlns:r="http://schemas.openxmlformats.org/officeDocument/2006/relationships" id="257" r:id="R2e870a463be247df"/>
    <p:sldId xmlns:r="http://schemas.openxmlformats.org/officeDocument/2006/relationships" id="258" r:id="Red0d886521964295"/>
    <p:sldId xmlns:r="http://schemas.openxmlformats.org/officeDocument/2006/relationships" id="259" r:id="Rfc1a462a47bc4de8"/>
    <p:sldId xmlns:r="http://schemas.openxmlformats.org/officeDocument/2006/relationships" id="260" r:id="R3f3938541a694456"/>
    <p:sldId xmlns:r="http://schemas.openxmlformats.org/officeDocument/2006/relationships" id="261" r:id="Rf43d5d024e38424f"/>
    <p:sldId xmlns:r="http://schemas.openxmlformats.org/officeDocument/2006/relationships" id="262" r:id="R5ed9735008e6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963dfb79b437a" /><Relationship Type="http://schemas.openxmlformats.org/officeDocument/2006/relationships/slide" Target="/ppt/slides/slide1.xml" Id="Rb5d7242040f34c24" /><Relationship Type="http://schemas.openxmlformats.org/officeDocument/2006/relationships/slide" Target="/ppt/slides/slide2.xml" Id="R2e870a463be247df" /><Relationship Type="http://schemas.openxmlformats.org/officeDocument/2006/relationships/slide" Target="/ppt/slides/slide3.xml" Id="Red0d886521964295" /><Relationship Type="http://schemas.openxmlformats.org/officeDocument/2006/relationships/slide" Target="/ppt/slides/slide4.xml" Id="Rfc1a462a47bc4de8" /><Relationship Type="http://schemas.openxmlformats.org/officeDocument/2006/relationships/slide" Target="/ppt/slides/slide5.xml" Id="R3f3938541a694456" /><Relationship Type="http://schemas.openxmlformats.org/officeDocument/2006/relationships/slide" Target="/ppt/slides/slide6.xml" Id="Rf43d5d024e38424f" /><Relationship Type="http://schemas.openxmlformats.org/officeDocument/2006/relationships/slide" Target="/ppt/slides/slide7.xml" Id="R5ed9735008e6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1489dae51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2af90380453f" /><Relationship Type="http://schemas.openxmlformats.org/officeDocument/2006/relationships/theme" Target="/ppt/slideMasters/theme/theme1.xml" Id="R900fd58aa584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b2af90380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7bc61f4c5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2f22ce27b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5b23845b5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c40a998b8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637410cba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f24310fa2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0b0a69db4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20 268 821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26 812 117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Tveit, Parkveien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kjetve@gmail.com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