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3455bdc13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9ddf8989b4e24"/>
  </p:sldMasterIdLst>
  <p:sldIdLst>
    <p:sldId xmlns:r="http://schemas.openxmlformats.org/officeDocument/2006/relationships" id="256" r:id="R4c746ac615934f62"/>
    <p:sldId xmlns:r="http://schemas.openxmlformats.org/officeDocument/2006/relationships" id="257" r:id="R36da600e44c54800"/>
    <p:sldId xmlns:r="http://schemas.openxmlformats.org/officeDocument/2006/relationships" id="258" r:id="R1cd785fad083455e"/>
    <p:sldId xmlns:r="http://schemas.openxmlformats.org/officeDocument/2006/relationships" id="259" r:id="R590bcb9bc7c0409e"/>
    <p:sldId xmlns:r="http://schemas.openxmlformats.org/officeDocument/2006/relationships" id="260" r:id="R776ae99352a14ed5"/>
    <p:sldId xmlns:r="http://schemas.openxmlformats.org/officeDocument/2006/relationships" id="261" r:id="R831e45dc405b4bd3"/>
    <p:sldId xmlns:r="http://schemas.openxmlformats.org/officeDocument/2006/relationships" id="262" r:id="Rfa28058f081a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9ddf8989b4e24" /><Relationship Type="http://schemas.openxmlformats.org/officeDocument/2006/relationships/slide" Target="/ppt/slides/slide1.xml" Id="R4c746ac615934f62" /><Relationship Type="http://schemas.openxmlformats.org/officeDocument/2006/relationships/slide" Target="/ppt/slides/slide2.xml" Id="R36da600e44c54800" /><Relationship Type="http://schemas.openxmlformats.org/officeDocument/2006/relationships/slide" Target="/ppt/slides/slide3.xml" Id="R1cd785fad083455e" /><Relationship Type="http://schemas.openxmlformats.org/officeDocument/2006/relationships/slide" Target="/ppt/slides/slide4.xml" Id="R590bcb9bc7c0409e" /><Relationship Type="http://schemas.openxmlformats.org/officeDocument/2006/relationships/slide" Target="/ppt/slides/slide5.xml" Id="R776ae99352a14ed5" /><Relationship Type="http://schemas.openxmlformats.org/officeDocument/2006/relationships/slide" Target="/ppt/slides/slide6.xml" Id="R831e45dc405b4bd3" /><Relationship Type="http://schemas.openxmlformats.org/officeDocument/2006/relationships/slide" Target="/ppt/slides/slide7.xml" Id="Rfa28058f081a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d28c52ff0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8641383543af" /><Relationship Type="http://schemas.openxmlformats.org/officeDocument/2006/relationships/theme" Target="/ppt/slideMasters/theme/theme1.xml" Id="R319d27566e7b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586413835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04cc4f71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a9b7c2e9e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e5608e62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8faf4d146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c09a30d39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3fd8a595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d10a85ed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