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d83e10f75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81eb2721b4d7a"/>
  </p:sldMasterIdLst>
  <p:sldIdLst>
    <p:sldId xmlns:r="http://schemas.openxmlformats.org/officeDocument/2006/relationships" id="256" r:id="Read2f90a9c484fff"/>
    <p:sldId xmlns:r="http://schemas.openxmlformats.org/officeDocument/2006/relationships" id="257" r:id="Rb156d2c268404e89"/>
    <p:sldId xmlns:r="http://schemas.openxmlformats.org/officeDocument/2006/relationships" id="258" r:id="R6adbf1ab6a4b4699"/>
    <p:sldId xmlns:r="http://schemas.openxmlformats.org/officeDocument/2006/relationships" id="259" r:id="R3b47da4f33a54b44"/>
    <p:sldId xmlns:r="http://schemas.openxmlformats.org/officeDocument/2006/relationships" id="260" r:id="R486125aa9f784cbd"/>
    <p:sldId xmlns:r="http://schemas.openxmlformats.org/officeDocument/2006/relationships" id="261" r:id="R883cf12c61ed43b1"/>
    <p:sldId xmlns:r="http://schemas.openxmlformats.org/officeDocument/2006/relationships" id="262" r:id="Rba5696a14a1f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81eb2721b4d7a" /><Relationship Type="http://schemas.openxmlformats.org/officeDocument/2006/relationships/slide" Target="/ppt/slides/slide1.xml" Id="Read2f90a9c484fff" /><Relationship Type="http://schemas.openxmlformats.org/officeDocument/2006/relationships/slide" Target="/ppt/slides/slide2.xml" Id="Rb156d2c268404e89" /><Relationship Type="http://schemas.openxmlformats.org/officeDocument/2006/relationships/slide" Target="/ppt/slides/slide3.xml" Id="R6adbf1ab6a4b4699" /><Relationship Type="http://schemas.openxmlformats.org/officeDocument/2006/relationships/slide" Target="/ppt/slides/slide4.xml" Id="R3b47da4f33a54b44" /><Relationship Type="http://schemas.openxmlformats.org/officeDocument/2006/relationships/slide" Target="/ppt/slides/slide5.xml" Id="R486125aa9f784cbd" /><Relationship Type="http://schemas.openxmlformats.org/officeDocument/2006/relationships/slide" Target="/ppt/slides/slide6.xml" Id="R883cf12c61ed43b1" /><Relationship Type="http://schemas.openxmlformats.org/officeDocument/2006/relationships/slide" Target="/ppt/slides/slide7.xml" Id="Rba5696a14a1f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c63289336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0620c608476b" /><Relationship Type="http://schemas.openxmlformats.org/officeDocument/2006/relationships/theme" Target="/ppt/slideMasters/theme/theme1.xml" Id="R2a250323a7a5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50620c608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a03e84eb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119e0873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41f984e08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623bcb868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6b33a7877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766e5200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68d84ac1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