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0406ef334d4f8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25d6c9418b4901"/>
  </p:sldMasterIdLst>
  <p:sldIdLst>
    <p:sldId xmlns:r="http://schemas.openxmlformats.org/officeDocument/2006/relationships" id="256" r:id="R6ae89e2d56d14e25"/>
    <p:sldId xmlns:r="http://schemas.openxmlformats.org/officeDocument/2006/relationships" id="257" r:id="R469bb81e1fd5464a"/>
    <p:sldId xmlns:r="http://schemas.openxmlformats.org/officeDocument/2006/relationships" id="258" r:id="Rcd8a1e06c86d4aaf"/>
    <p:sldId xmlns:r="http://schemas.openxmlformats.org/officeDocument/2006/relationships" id="259" r:id="Rcf46eb7a831f4986"/>
    <p:sldId xmlns:r="http://schemas.openxmlformats.org/officeDocument/2006/relationships" id="260" r:id="R22e1327794614f04"/>
    <p:sldId xmlns:r="http://schemas.openxmlformats.org/officeDocument/2006/relationships" id="261" r:id="Rdbfbe958ce5a46af"/>
    <p:sldId xmlns:r="http://schemas.openxmlformats.org/officeDocument/2006/relationships" id="262" r:id="R0946b6b4c65c41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25d6c9418b4901" /><Relationship Type="http://schemas.openxmlformats.org/officeDocument/2006/relationships/slide" Target="/ppt/slides/slide1.xml" Id="R6ae89e2d56d14e25" /><Relationship Type="http://schemas.openxmlformats.org/officeDocument/2006/relationships/slide" Target="/ppt/slides/slide2.xml" Id="R469bb81e1fd5464a" /><Relationship Type="http://schemas.openxmlformats.org/officeDocument/2006/relationships/slide" Target="/ppt/slides/slide3.xml" Id="Rcd8a1e06c86d4aaf" /><Relationship Type="http://schemas.openxmlformats.org/officeDocument/2006/relationships/slide" Target="/ppt/slides/slide4.xml" Id="Rcf46eb7a831f4986" /><Relationship Type="http://schemas.openxmlformats.org/officeDocument/2006/relationships/slide" Target="/ppt/slides/slide5.xml" Id="R22e1327794614f04" /><Relationship Type="http://schemas.openxmlformats.org/officeDocument/2006/relationships/slide" Target="/ppt/slides/slide6.xml" Id="Rdbfbe958ce5a46af" /><Relationship Type="http://schemas.openxmlformats.org/officeDocument/2006/relationships/slide" Target="/ppt/slides/slide7.xml" Id="R0946b6b4c65c41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c3580e108547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4b3a00bd9c43e6" /><Relationship Type="http://schemas.openxmlformats.org/officeDocument/2006/relationships/theme" Target="/ppt/slideMasters/theme/theme1.xml" Id="R51c1f98d2b7646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4b3a00bd9c43e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ffa825ffef42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e2710f0d074c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a52238372445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507431d8f48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5e35ad8306403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0b7aebb0bf45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66763c840f446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STALL CBL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STALL CBL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17 546 307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51 299 206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53 858 795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CAROLINE BORCHGREVINK LORENTZEN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Eilins vei 17A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914 205 379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STALL CBL AS</a:t>
            </a:r>
          </a:p>
        </p:txBody>
      </p:sp>
    </p:spTree>
  </p:cSld>
  <p:clrMapOvr>
    <a:masterClrMapping xmlns:a="http://schemas.openxmlformats.org/drawingml/2006/main"/>
  </p:clrMapOvr>
</p:sld>
</file>