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813ce8d7ea4a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0e15c666ab439e"/>
  </p:sldMasterIdLst>
  <p:sldIdLst>
    <p:sldId xmlns:r="http://schemas.openxmlformats.org/officeDocument/2006/relationships" id="256" r:id="Rc42b048276e14f2b"/>
    <p:sldId xmlns:r="http://schemas.openxmlformats.org/officeDocument/2006/relationships" id="257" r:id="R817b35b867104795"/>
    <p:sldId xmlns:r="http://schemas.openxmlformats.org/officeDocument/2006/relationships" id="258" r:id="Rc9576c5f3b9947bc"/>
    <p:sldId xmlns:r="http://schemas.openxmlformats.org/officeDocument/2006/relationships" id="259" r:id="Rbf1d7ce26a1f46c9"/>
    <p:sldId xmlns:r="http://schemas.openxmlformats.org/officeDocument/2006/relationships" id="260" r:id="R870fabecc25b4a92"/>
    <p:sldId xmlns:r="http://schemas.openxmlformats.org/officeDocument/2006/relationships" id="261" r:id="Ra2c43b49794a4eb1"/>
    <p:sldId xmlns:r="http://schemas.openxmlformats.org/officeDocument/2006/relationships" id="262" r:id="R6a5b44f92d154a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e15c666ab439e" /><Relationship Type="http://schemas.openxmlformats.org/officeDocument/2006/relationships/slide" Target="/ppt/slides/slide1.xml" Id="Rc42b048276e14f2b" /><Relationship Type="http://schemas.openxmlformats.org/officeDocument/2006/relationships/slide" Target="/ppt/slides/slide2.xml" Id="R817b35b867104795" /><Relationship Type="http://schemas.openxmlformats.org/officeDocument/2006/relationships/slide" Target="/ppt/slides/slide3.xml" Id="Rc9576c5f3b9947bc" /><Relationship Type="http://schemas.openxmlformats.org/officeDocument/2006/relationships/slide" Target="/ppt/slides/slide4.xml" Id="Rbf1d7ce26a1f46c9" /><Relationship Type="http://schemas.openxmlformats.org/officeDocument/2006/relationships/slide" Target="/ppt/slides/slide5.xml" Id="R870fabecc25b4a92" /><Relationship Type="http://schemas.openxmlformats.org/officeDocument/2006/relationships/slide" Target="/ppt/slides/slide6.xml" Id="Ra2c43b49794a4eb1" /><Relationship Type="http://schemas.openxmlformats.org/officeDocument/2006/relationships/slide" Target="/ppt/slides/slide7.xml" Id="R6a5b44f92d154a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42b7546174b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76e798f154483" /><Relationship Type="http://schemas.openxmlformats.org/officeDocument/2006/relationships/theme" Target="/ppt/slideMasters/theme/theme1.xml" Id="R7ae7e2954ecd4f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e76e798f1544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781440e8c43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b05aa882c4c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1f46ffe3641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0e54a577041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653ba33da49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dad05e0c241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97388eaa644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INVESTORIUS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INVESTORIUS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21 827 290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87 576 293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102 897 727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BORCHGREVINK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914 205 409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INVESTORIUS AS</a:t>
            </a:r>
          </a:p>
        </p:txBody>
      </p:sp>
    </p:spTree>
  </p:cSld>
  <p:clrMapOvr>
    <a:masterClrMapping xmlns:a="http://schemas.openxmlformats.org/drawingml/2006/main"/>
  </p:clrMapOvr>
</p:sld>
</file>