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b6fdf01bd94a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606173156644af"/>
  </p:sldMasterIdLst>
  <p:sldIdLst>
    <p:sldId xmlns:r="http://schemas.openxmlformats.org/officeDocument/2006/relationships" id="256" r:id="R59a0887911884754"/>
    <p:sldId xmlns:r="http://schemas.openxmlformats.org/officeDocument/2006/relationships" id="257" r:id="R2c29f4f4e06246a7"/>
    <p:sldId xmlns:r="http://schemas.openxmlformats.org/officeDocument/2006/relationships" id="258" r:id="R265e140d2078437a"/>
    <p:sldId xmlns:r="http://schemas.openxmlformats.org/officeDocument/2006/relationships" id="259" r:id="Rbfc61e56431b44aa"/>
    <p:sldId xmlns:r="http://schemas.openxmlformats.org/officeDocument/2006/relationships" id="260" r:id="R30e2f0c2ad6f456e"/>
    <p:sldId xmlns:r="http://schemas.openxmlformats.org/officeDocument/2006/relationships" id="261" r:id="R7838e1a646f44e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606173156644af" /><Relationship Type="http://schemas.openxmlformats.org/officeDocument/2006/relationships/slide" Target="/ppt/slides/slide1.xml" Id="R59a0887911884754" /><Relationship Type="http://schemas.openxmlformats.org/officeDocument/2006/relationships/slide" Target="/ppt/slides/slide2.xml" Id="R2c29f4f4e06246a7" /><Relationship Type="http://schemas.openxmlformats.org/officeDocument/2006/relationships/slide" Target="/ppt/slides/slide3.xml" Id="R265e140d2078437a" /><Relationship Type="http://schemas.openxmlformats.org/officeDocument/2006/relationships/slide" Target="/ppt/slides/slide4.xml" Id="Rbfc61e56431b44aa" /><Relationship Type="http://schemas.openxmlformats.org/officeDocument/2006/relationships/slide" Target="/ppt/slides/slide5.xml" Id="R30e2f0c2ad6f456e" /><Relationship Type="http://schemas.openxmlformats.org/officeDocument/2006/relationships/slide" Target="/ppt/slides/slide6.xml" Id="R7838e1a646f44e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644f4916a447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b67bb2e514f72" /><Relationship Type="http://schemas.openxmlformats.org/officeDocument/2006/relationships/theme" Target="/ppt/slideMasters/theme/theme1.xml" Id="R406ba44a946740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7b67bb2e514f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3a644a6dc4e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d6b5d74ff46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8da09439042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9e5d4a7fb4e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4075127c340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ce740121440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SIX X-CLEAR AG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X-CLEAR AG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SIX X-CLEAR AG NUF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X-CLEAR AG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X-CLEAR AG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X-CLEAR AG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19 285 500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1 038 470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845 766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12 455 045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246 578 898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X-CLEAR AG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bettina.bakke@six-group.com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www.six-group.com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914 213 142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X-CLEAR AG NUF</a:t>
            </a:r>
          </a:p>
        </p:txBody>
      </p:sp>
    </p:spTree>
  </p:cSld>
  <p:clrMapOvr>
    <a:masterClrMapping xmlns:a="http://schemas.openxmlformats.org/drawingml/2006/main"/>
  </p:clrMapOvr>
</p:sld>
</file>