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4c30cb684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bd42ce51f41d2"/>
  </p:sldMasterIdLst>
  <p:sldIdLst>
    <p:sldId xmlns:r="http://schemas.openxmlformats.org/officeDocument/2006/relationships" id="256" r:id="R5b27b24e353a4eb2"/>
    <p:sldId xmlns:r="http://schemas.openxmlformats.org/officeDocument/2006/relationships" id="257" r:id="Rf4d5528974954758"/>
    <p:sldId xmlns:r="http://schemas.openxmlformats.org/officeDocument/2006/relationships" id="258" r:id="R24f00e73b98a4b36"/>
    <p:sldId xmlns:r="http://schemas.openxmlformats.org/officeDocument/2006/relationships" id="259" r:id="Rc58723a752bf4c3e"/>
    <p:sldId xmlns:r="http://schemas.openxmlformats.org/officeDocument/2006/relationships" id="260" r:id="Ra13752aad002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bd42ce51f41d2" /><Relationship Type="http://schemas.openxmlformats.org/officeDocument/2006/relationships/slide" Target="/ppt/slides/slide1.xml" Id="R5b27b24e353a4eb2" /><Relationship Type="http://schemas.openxmlformats.org/officeDocument/2006/relationships/slide" Target="/ppt/slides/slide2.xml" Id="Rf4d5528974954758" /><Relationship Type="http://schemas.openxmlformats.org/officeDocument/2006/relationships/slide" Target="/ppt/slides/slide3.xml" Id="R24f00e73b98a4b36" /><Relationship Type="http://schemas.openxmlformats.org/officeDocument/2006/relationships/slide" Target="/ppt/slides/slide4.xml" Id="Rc58723a752bf4c3e" /><Relationship Type="http://schemas.openxmlformats.org/officeDocument/2006/relationships/slide" Target="/ppt/slides/slide5.xml" Id="Ra13752aad002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e0b47609a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8172400c14c4d" /><Relationship Type="http://schemas.openxmlformats.org/officeDocument/2006/relationships/theme" Target="/ppt/slideMasters/theme/theme1.xml" Id="R96c65cb5e41d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8172400c1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11090ea9e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60f0a13b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ec3d66cf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a4d5649e8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99a1af673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X-CLEAR 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X-CLEAR AG ble etablert [år] og holder til i Ch-8002 Zurich.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Brandschenkestrasse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Ch-8002 Zurich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