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8b33a5c4c340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6884423d044f9b"/>
  </p:sldMasterIdLst>
  <p:sldIdLst>
    <p:sldId xmlns:r="http://schemas.openxmlformats.org/officeDocument/2006/relationships" id="256" r:id="Rd424074bd9fb4c76"/>
    <p:sldId xmlns:r="http://schemas.openxmlformats.org/officeDocument/2006/relationships" id="257" r:id="R92aa0a1c8af3426c"/>
    <p:sldId xmlns:r="http://schemas.openxmlformats.org/officeDocument/2006/relationships" id="258" r:id="Rc7ec001c992d4093"/>
    <p:sldId xmlns:r="http://schemas.openxmlformats.org/officeDocument/2006/relationships" id="259" r:id="R20082d71b764495d"/>
    <p:sldId xmlns:r="http://schemas.openxmlformats.org/officeDocument/2006/relationships" id="260" r:id="R2ec22097ebb14209"/>
    <p:sldId xmlns:r="http://schemas.openxmlformats.org/officeDocument/2006/relationships" id="261" r:id="R76998c00d1fe4252"/>
    <p:sldId xmlns:r="http://schemas.openxmlformats.org/officeDocument/2006/relationships" id="262" r:id="R7c10fd5daa0948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6884423d044f9b" /><Relationship Type="http://schemas.openxmlformats.org/officeDocument/2006/relationships/slide" Target="/ppt/slides/slide1.xml" Id="Rd424074bd9fb4c76" /><Relationship Type="http://schemas.openxmlformats.org/officeDocument/2006/relationships/slide" Target="/ppt/slides/slide2.xml" Id="R92aa0a1c8af3426c" /><Relationship Type="http://schemas.openxmlformats.org/officeDocument/2006/relationships/slide" Target="/ppt/slides/slide3.xml" Id="Rc7ec001c992d4093" /><Relationship Type="http://schemas.openxmlformats.org/officeDocument/2006/relationships/slide" Target="/ppt/slides/slide4.xml" Id="R20082d71b764495d" /><Relationship Type="http://schemas.openxmlformats.org/officeDocument/2006/relationships/slide" Target="/ppt/slides/slide5.xml" Id="R2ec22097ebb14209" /><Relationship Type="http://schemas.openxmlformats.org/officeDocument/2006/relationships/slide" Target="/ppt/slides/slide6.xml" Id="R76998c00d1fe4252" /><Relationship Type="http://schemas.openxmlformats.org/officeDocument/2006/relationships/slide" Target="/ppt/slides/slide7.xml" Id="R7c10fd5daa0948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229f3b7e747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29ba93a0f44c8" /><Relationship Type="http://schemas.openxmlformats.org/officeDocument/2006/relationships/theme" Target="/ppt/slideMasters/theme/theme1.xml" Id="R03dce5b28cbc48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729ba93a0f44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698eefa794c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0d609897648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87e7e1a3f4f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384460b734d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e52e2ffbb42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441779bf24c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7740a5c1c4d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5 969 209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105 671 986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110 671 986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INA LERØY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Profond AS, Slottsgaten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914 215 668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 INVEST AS</a:t>
            </a:r>
          </a:p>
        </p:txBody>
      </p:sp>
    </p:spTree>
  </p:cSld>
  <p:clrMapOvr>
    <a:masterClrMapping xmlns:a="http://schemas.openxmlformats.org/drawingml/2006/main"/>
  </p:clrMapOvr>
</p:sld>
</file>