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15e339151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027d7646c4977"/>
  </p:sldMasterIdLst>
  <p:sldIdLst>
    <p:sldId xmlns:r="http://schemas.openxmlformats.org/officeDocument/2006/relationships" id="256" r:id="R9f550314a6424a37"/>
    <p:sldId xmlns:r="http://schemas.openxmlformats.org/officeDocument/2006/relationships" id="257" r:id="R6820be49151b4cec"/>
    <p:sldId xmlns:r="http://schemas.openxmlformats.org/officeDocument/2006/relationships" id="258" r:id="R1795c14e70dd4805"/>
    <p:sldId xmlns:r="http://schemas.openxmlformats.org/officeDocument/2006/relationships" id="259" r:id="Rd6a9ebc012cc44d6"/>
    <p:sldId xmlns:r="http://schemas.openxmlformats.org/officeDocument/2006/relationships" id="260" r:id="R3c98a3848f7e41cf"/>
    <p:sldId xmlns:r="http://schemas.openxmlformats.org/officeDocument/2006/relationships" id="261" r:id="R7e463062c83b4b79"/>
    <p:sldId xmlns:r="http://schemas.openxmlformats.org/officeDocument/2006/relationships" id="262" r:id="Rd6d0e56cdd64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027d7646c4977" /><Relationship Type="http://schemas.openxmlformats.org/officeDocument/2006/relationships/slide" Target="/ppt/slides/slide1.xml" Id="R9f550314a6424a37" /><Relationship Type="http://schemas.openxmlformats.org/officeDocument/2006/relationships/slide" Target="/ppt/slides/slide2.xml" Id="R6820be49151b4cec" /><Relationship Type="http://schemas.openxmlformats.org/officeDocument/2006/relationships/slide" Target="/ppt/slides/slide3.xml" Id="R1795c14e70dd4805" /><Relationship Type="http://schemas.openxmlformats.org/officeDocument/2006/relationships/slide" Target="/ppt/slides/slide4.xml" Id="Rd6a9ebc012cc44d6" /><Relationship Type="http://schemas.openxmlformats.org/officeDocument/2006/relationships/slide" Target="/ppt/slides/slide5.xml" Id="R3c98a3848f7e41cf" /><Relationship Type="http://schemas.openxmlformats.org/officeDocument/2006/relationships/slide" Target="/ppt/slides/slide6.xml" Id="R7e463062c83b4b79" /><Relationship Type="http://schemas.openxmlformats.org/officeDocument/2006/relationships/slide" Target="/ppt/slides/slide7.xml" Id="Rd6d0e56cdd64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f86aaf9dc49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60cd5727747b5" /><Relationship Type="http://schemas.openxmlformats.org/officeDocument/2006/relationships/theme" Target="/ppt/slideMasters/theme/theme1.xml" Id="R1512b986148f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60cd57277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b39df64c2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ec3e1eea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937903fb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9799ac078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73f15e569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a85c6da48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904b137bb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M ORE AKSJESELSKAP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53 938 458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169 270 495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177 767 334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HAMMARSTRØM ASTRID M ORE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HAAKON MAGNE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ØYSTEN MIKAL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KNUT MAGNE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 TOVE ELLA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Dagalistien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22148464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914 232 325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M ORE AKSJESELSKAP</a:t>
            </a:r>
          </a:p>
        </p:txBody>
      </p:sp>
    </p:spTree>
  </p:cSld>
  <p:clrMapOvr>
    <a:masterClrMapping xmlns:a="http://schemas.openxmlformats.org/drawingml/2006/main"/>
  </p:clrMapOvr>
</p:sld>
</file>