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89c98fca8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bc471b53e45d2"/>
  </p:sldMasterIdLst>
  <p:sldIdLst>
    <p:sldId xmlns:r="http://schemas.openxmlformats.org/officeDocument/2006/relationships" id="256" r:id="R65e383c189e0455e"/>
    <p:sldId xmlns:r="http://schemas.openxmlformats.org/officeDocument/2006/relationships" id="257" r:id="Rc5690b1cf27a46b5"/>
    <p:sldId xmlns:r="http://schemas.openxmlformats.org/officeDocument/2006/relationships" id="258" r:id="R06bf6f58c6ca4489"/>
    <p:sldId xmlns:r="http://schemas.openxmlformats.org/officeDocument/2006/relationships" id="259" r:id="R731074732c8d4bba"/>
    <p:sldId xmlns:r="http://schemas.openxmlformats.org/officeDocument/2006/relationships" id="260" r:id="R6518db461d3c4e0d"/>
    <p:sldId xmlns:r="http://schemas.openxmlformats.org/officeDocument/2006/relationships" id="261" r:id="R635d00290eb24c83"/>
    <p:sldId xmlns:r="http://schemas.openxmlformats.org/officeDocument/2006/relationships" id="262" r:id="R80a7c86a1841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bc471b53e45d2" /><Relationship Type="http://schemas.openxmlformats.org/officeDocument/2006/relationships/slide" Target="/ppt/slides/slide1.xml" Id="R65e383c189e0455e" /><Relationship Type="http://schemas.openxmlformats.org/officeDocument/2006/relationships/slide" Target="/ppt/slides/slide2.xml" Id="Rc5690b1cf27a46b5" /><Relationship Type="http://schemas.openxmlformats.org/officeDocument/2006/relationships/slide" Target="/ppt/slides/slide3.xml" Id="R06bf6f58c6ca4489" /><Relationship Type="http://schemas.openxmlformats.org/officeDocument/2006/relationships/slide" Target="/ppt/slides/slide4.xml" Id="R731074732c8d4bba" /><Relationship Type="http://schemas.openxmlformats.org/officeDocument/2006/relationships/slide" Target="/ppt/slides/slide5.xml" Id="R6518db461d3c4e0d" /><Relationship Type="http://schemas.openxmlformats.org/officeDocument/2006/relationships/slide" Target="/ppt/slides/slide6.xml" Id="R635d00290eb24c83" /><Relationship Type="http://schemas.openxmlformats.org/officeDocument/2006/relationships/slide" Target="/ppt/slides/slide7.xml" Id="R80a7c86a1841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f621469ab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e409cc28403e" /><Relationship Type="http://schemas.openxmlformats.org/officeDocument/2006/relationships/theme" Target="/ppt/slideMasters/theme/theme1.xml" Id="R42dfd0d6534d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be409cc28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cccb5299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9f5dbe4e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1b904da3d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9b0d7093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9d555b6b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e234c9e2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52ae4434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F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F TØMMERTRANSPORT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29 158 722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−4 159 654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H-3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