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60515440248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038cd3352494c"/>
  </p:sldMasterIdLst>
  <p:sldIdLst>
    <p:sldId xmlns:r="http://schemas.openxmlformats.org/officeDocument/2006/relationships" id="256" r:id="Rc788183da3c94fc6"/>
    <p:sldId xmlns:r="http://schemas.openxmlformats.org/officeDocument/2006/relationships" id="257" r:id="Rcbdcd95b8e124f22"/>
    <p:sldId xmlns:r="http://schemas.openxmlformats.org/officeDocument/2006/relationships" id="258" r:id="R2dd6403b513d4ad9"/>
    <p:sldId xmlns:r="http://schemas.openxmlformats.org/officeDocument/2006/relationships" id="259" r:id="Re5d3aba63dfc47cc"/>
    <p:sldId xmlns:r="http://schemas.openxmlformats.org/officeDocument/2006/relationships" id="260" r:id="Rb182b0aa7ad44098"/>
    <p:sldId xmlns:r="http://schemas.openxmlformats.org/officeDocument/2006/relationships" id="261" r:id="Rafad7d05ce904b87"/>
    <p:sldId xmlns:r="http://schemas.openxmlformats.org/officeDocument/2006/relationships" id="262" r:id="Ra6ac57c4abb3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038cd3352494c" /><Relationship Type="http://schemas.openxmlformats.org/officeDocument/2006/relationships/slide" Target="/ppt/slides/slide1.xml" Id="Rc788183da3c94fc6" /><Relationship Type="http://schemas.openxmlformats.org/officeDocument/2006/relationships/slide" Target="/ppt/slides/slide2.xml" Id="Rcbdcd95b8e124f22" /><Relationship Type="http://schemas.openxmlformats.org/officeDocument/2006/relationships/slide" Target="/ppt/slides/slide3.xml" Id="R2dd6403b513d4ad9" /><Relationship Type="http://schemas.openxmlformats.org/officeDocument/2006/relationships/slide" Target="/ppt/slides/slide4.xml" Id="Re5d3aba63dfc47cc" /><Relationship Type="http://schemas.openxmlformats.org/officeDocument/2006/relationships/slide" Target="/ppt/slides/slide5.xml" Id="Rb182b0aa7ad44098" /><Relationship Type="http://schemas.openxmlformats.org/officeDocument/2006/relationships/slide" Target="/ppt/slides/slide6.xml" Id="Rafad7d05ce904b87" /><Relationship Type="http://schemas.openxmlformats.org/officeDocument/2006/relationships/slide" Target="/ppt/slides/slide7.xml" Id="Ra6ac57c4abb3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5b9b480a8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c56d921264e0e" /><Relationship Type="http://schemas.openxmlformats.org/officeDocument/2006/relationships/theme" Target="/ppt/slideMasters/theme/theme1.xml" Id="R7ae05d6c5210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c56d92126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683c25c94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cc95b0e5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c70288f0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5f126fa2e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3a940218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21e8bbb2246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013d3e832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VENTUS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19 279 139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21 057 302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 plass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914 249 465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VENTUS HOLDING AS</a:t>
            </a:r>
          </a:p>
        </p:txBody>
      </p:sp>
    </p:spTree>
  </p:cSld>
  <p:clrMapOvr>
    <a:masterClrMapping xmlns:a="http://schemas.openxmlformats.org/drawingml/2006/main"/>
  </p:clrMapOvr>
</p:sld>
</file>