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b2d5b75e9648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103b1172e4954"/>
  </p:sldMasterIdLst>
  <p:sldIdLst>
    <p:sldId xmlns:r="http://schemas.openxmlformats.org/officeDocument/2006/relationships" id="256" r:id="Rf79381dc40aa43fc"/>
    <p:sldId xmlns:r="http://schemas.openxmlformats.org/officeDocument/2006/relationships" id="257" r:id="Rcc6ca4b0c3b140e2"/>
    <p:sldId xmlns:r="http://schemas.openxmlformats.org/officeDocument/2006/relationships" id="258" r:id="R7458fc4d665d4529"/>
    <p:sldId xmlns:r="http://schemas.openxmlformats.org/officeDocument/2006/relationships" id="259" r:id="R5e5e466932304cfa"/>
    <p:sldId xmlns:r="http://schemas.openxmlformats.org/officeDocument/2006/relationships" id="260" r:id="R11c739b6642e41d9"/>
    <p:sldId xmlns:r="http://schemas.openxmlformats.org/officeDocument/2006/relationships" id="261" r:id="R1be2407dfdde413a"/>
    <p:sldId xmlns:r="http://schemas.openxmlformats.org/officeDocument/2006/relationships" id="262" r:id="Rad98ed9aaeec44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103b1172e4954" /><Relationship Type="http://schemas.openxmlformats.org/officeDocument/2006/relationships/slide" Target="/ppt/slides/slide1.xml" Id="Rf79381dc40aa43fc" /><Relationship Type="http://schemas.openxmlformats.org/officeDocument/2006/relationships/slide" Target="/ppt/slides/slide2.xml" Id="Rcc6ca4b0c3b140e2" /><Relationship Type="http://schemas.openxmlformats.org/officeDocument/2006/relationships/slide" Target="/ppt/slides/slide3.xml" Id="R7458fc4d665d4529" /><Relationship Type="http://schemas.openxmlformats.org/officeDocument/2006/relationships/slide" Target="/ppt/slides/slide4.xml" Id="R5e5e466932304cfa" /><Relationship Type="http://schemas.openxmlformats.org/officeDocument/2006/relationships/slide" Target="/ppt/slides/slide5.xml" Id="R11c739b6642e41d9" /><Relationship Type="http://schemas.openxmlformats.org/officeDocument/2006/relationships/slide" Target="/ppt/slides/slide6.xml" Id="R1be2407dfdde413a" /><Relationship Type="http://schemas.openxmlformats.org/officeDocument/2006/relationships/slide" Target="/ppt/slides/slide7.xml" Id="Rad98ed9aaeec44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58a54061147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7a4e082884634" /><Relationship Type="http://schemas.openxmlformats.org/officeDocument/2006/relationships/theme" Target="/ppt/slideMasters/theme/theme1.xml" Id="R26f6440d05664e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07a4e0828846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b49ec22bf4c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bff1f82ee40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2e14575494b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d4820cdf942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e974e795942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7637d1e674b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0f28de53248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1 130 991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2 550 667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2 559 395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HOFT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Helsets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914 253 322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