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dd8d455d5043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caadc3253141d2"/>
  </p:sldMasterIdLst>
  <p:sldIdLst>
    <p:sldId xmlns:r="http://schemas.openxmlformats.org/officeDocument/2006/relationships" id="256" r:id="Rea5522b23ff94645"/>
    <p:sldId xmlns:r="http://schemas.openxmlformats.org/officeDocument/2006/relationships" id="257" r:id="R6f7785ab10ee4670"/>
    <p:sldId xmlns:r="http://schemas.openxmlformats.org/officeDocument/2006/relationships" id="258" r:id="R22ccb9b7f4394bff"/>
    <p:sldId xmlns:r="http://schemas.openxmlformats.org/officeDocument/2006/relationships" id="259" r:id="Raedce3eeca8f40a7"/>
    <p:sldId xmlns:r="http://schemas.openxmlformats.org/officeDocument/2006/relationships" id="260" r:id="Re24a1f6f75494159"/>
    <p:sldId xmlns:r="http://schemas.openxmlformats.org/officeDocument/2006/relationships" id="261" r:id="Reef12154505d4902"/>
    <p:sldId xmlns:r="http://schemas.openxmlformats.org/officeDocument/2006/relationships" id="262" r:id="R0bbb21e9329547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caadc3253141d2" /><Relationship Type="http://schemas.openxmlformats.org/officeDocument/2006/relationships/slide" Target="/ppt/slides/slide1.xml" Id="Rea5522b23ff94645" /><Relationship Type="http://schemas.openxmlformats.org/officeDocument/2006/relationships/slide" Target="/ppt/slides/slide2.xml" Id="R6f7785ab10ee4670" /><Relationship Type="http://schemas.openxmlformats.org/officeDocument/2006/relationships/slide" Target="/ppt/slides/slide3.xml" Id="R22ccb9b7f4394bff" /><Relationship Type="http://schemas.openxmlformats.org/officeDocument/2006/relationships/slide" Target="/ppt/slides/slide4.xml" Id="Raedce3eeca8f40a7" /><Relationship Type="http://schemas.openxmlformats.org/officeDocument/2006/relationships/slide" Target="/ppt/slides/slide5.xml" Id="Re24a1f6f75494159" /><Relationship Type="http://schemas.openxmlformats.org/officeDocument/2006/relationships/slide" Target="/ppt/slides/slide6.xml" Id="Reef12154505d4902" /><Relationship Type="http://schemas.openxmlformats.org/officeDocument/2006/relationships/slide" Target="/ppt/slides/slide7.xml" Id="R0bbb21e9329547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8b8d929aa54e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3130cce394f22" /><Relationship Type="http://schemas.openxmlformats.org/officeDocument/2006/relationships/theme" Target="/ppt/slideMasters/theme/theme1.xml" Id="R2a6623321a9547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e3130cce394f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b51925f6f40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ffa5c18e846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53280afd445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9dabc991341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0878b5b2f47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22cf991984d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10957d60540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STANG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STANG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STANG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STANG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STANG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STANG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691 524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−1 404 011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34 988 313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592 221 159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723 436 746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STANG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APEKROKEN HOLDING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SIDONIA HOLDING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STANG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STANG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Kristinelundveien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914 277 752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STANG INVEST AS</a:t>
            </a:r>
          </a:p>
        </p:txBody>
      </p:sp>
    </p:spTree>
  </p:cSld>
  <p:clrMapOvr>
    <a:masterClrMapping xmlns:a="http://schemas.openxmlformats.org/drawingml/2006/main"/>
  </p:clrMapOvr>
</p:sld>
</file>