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05861c4ae84f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ab407a3839426d"/>
  </p:sldMasterIdLst>
  <p:sldIdLst>
    <p:sldId xmlns:r="http://schemas.openxmlformats.org/officeDocument/2006/relationships" id="256" r:id="R3f6673ec33c64bf2"/>
    <p:sldId xmlns:r="http://schemas.openxmlformats.org/officeDocument/2006/relationships" id="257" r:id="Rfb5079ed2974487d"/>
    <p:sldId xmlns:r="http://schemas.openxmlformats.org/officeDocument/2006/relationships" id="258" r:id="Rc410c4b1b2014f3d"/>
    <p:sldId xmlns:r="http://schemas.openxmlformats.org/officeDocument/2006/relationships" id="259" r:id="R3687f8d167464f41"/>
    <p:sldId xmlns:r="http://schemas.openxmlformats.org/officeDocument/2006/relationships" id="260" r:id="R4256e21c8150440f"/>
    <p:sldId xmlns:r="http://schemas.openxmlformats.org/officeDocument/2006/relationships" id="261" r:id="R6be5b84b7a3646e4"/>
    <p:sldId xmlns:r="http://schemas.openxmlformats.org/officeDocument/2006/relationships" id="262" r:id="R5cbdbe5376e449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b407a3839426d" /><Relationship Type="http://schemas.openxmlformats.org/officeDocument/2006/relationships/slide" Target="/ppt/slides/slide1.xml" Id="R3f6673ec33c64bf2" /><Relationship Type="http://schemas.openxmlformats.org/officeDocument/2006/relationships/slide" Target="/ppt/slides/slide2.xml" Id="Rfb5079ed2974487d" /><Relationship Type="http://schemas.openxmlformats.org/officeDocument/2006/relationships/slide" Target="/ppt/slides/slide3.xml" Id="Rc410c4b1b2014f3d" /><Relationship Type="http://schemas.openxmlformats.org/officeDocument/2006/relationships/slide" Target="/ppt/slides/slide4.xml" Id="R3687f8d167464f41" /><Relationship Type="http://schemas.openxmlformats.org/officeDocument/2006/relationships/slide" Target="/ppt/slides/slide5.xml" Id="R4256e21c8150440f" /><Relationship Type="http://schemas.openxmlformats.org/officeDocument/2006/relationships/slide" Target="/ppt/slides/slide6.xml" Id="R6be5b84b7a3646e4" /><Relationship Type="http://schemas.openxmlformats.org/officeDocument/2006/relationships/slide" Target="/ppt/slides/slide7.xml" Id="R5cbdbe5376e449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59b8590bf48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c0bfaf04f4ba4" /><Relationship Type="http://schemas.openxmlformats.org/officeDocument/2006/relationships/theme" Target="/ppt/slideMasters/theme/theme1.xml" Id="R96b8980d42584f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ac0bfaf04f4b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2ebd5f4dc4e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71b618d324c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53142607b45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91c0ffe9b4f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acb87bbbc4d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c2b9cb31445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7edfec14b4a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 HOLDING AS ble etablert [år] og holder til i Varangerbotn.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−200 436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−534 852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67 297 548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138 334 265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DIRGI AS  –  54,7 %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IDEAL TRADING CO AS  –  17,9 %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 EIER AS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VIDAR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Varangerbotn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9840 Varangerbotn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914 286 549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HOLDING AS</a:t>
            </a:r>
          </a:p>
        </p:txBody>
      </p:sp>
    </p:spTree>
  </p:cSld>
  <p:clrMapOvr>
    <a:masterClrMapping xmlns:a="http://schemas.openxmlformats.org/drawingml/2006/main"/>
  </p:clrMapOvr>
</p:sld>
</file>