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2f68d276d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057e38ed84170"/>
  </p:sldMasterIdLst>
  <p:sldIdLst>
    <p:sldId xmlns:r="http://schemas.openxmlformats.org/officeDocument/2006/relationships" id="256" r:id="R96ccd14305e44633"/>
    <p:sldId xmlns:r="http://schemas.openxmlformats.org/officeDocument/2006/relationships" id="257" r:id="R5d45ba00a3c14b51"/>
    <p:sldId xmlns:r="http://schemas.openxmlformats.org/officeDocument/2006/relationships" id="258" r:id="Rc186d2071094445b"/>
    <p:sldId xmlns:r="http://schemas.openxmlformats.org/officeDocument/2006/relationships" id="259" r:id="R07a56b42f4bc4eee"/>
    <p:sldId xmlns:r="http://schemas.openxmlformats.org/officeDocument/2006/relationships" id="260" r:id="R708909eff9ab4bc7"/>
    <p:sldId xmlns:r="http://schemas.openxmlformats.org/officeDocument/2006/relationships" id="261" r:id="R77e60dd313dc44f1"/>
    <p:sldId xmlns:r="http://schemas.openxmlformats.org/officeDocument/2006/relationships" id="262" r:id="R8ee94fc71e38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057e38ed84170" /><Relationship Type="http://schemas.openxmlformats.org/officeDocument/2006/relationships/slide" Target="/ppt/slides/slide1.xml" Id="R96ccd14305e44633" /><Relationship Type="http://schemas.openxmlformats.org/officeDocument/2006/relationships/slide" Target="/ppt/slides/slide2.xml" Id="R5d45ba00a3c14b51" /><Relationship Type="http://schemas.openxmlformats.org/officeDocument/2006/relationships/slide" Target="/ppt/slides/slide3.xml" Id="Rc186d2071094445b" /><Relationship Type="http://schemas.openxmlformats.org/officeDocument/2006/relationships/slide" Target="/ppt/slides/slide4.xml" Id="R07a56b42f4bc4eee" /><Relationship Type="http://schemas.openxmlformats.org/officeDocument/2006/relationships/slide" Target="/ppt/slides/slide5.xml" Id="R708909eff9ab4bc7" /><Relationship Type="http://schemas.openxmlformats.org/officeDocument/2006/relationships/slide" Target="/ppt/slides/slide6.xml" Id="R77e60dd313dc44f1" /><Relationship Type="http://schemas.openxmlformats.org/officeDocument/2006/relationships/slide" Target="/ppt/slides/slide7.xml" Id="R8ee94fc71e38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d972399a8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32e1e9ce74197" /><Relationship Type="http://schemas.openxmlformats.org/officeDocument/2006/relationships/theme" Target="/ppt/slideMasters/theme/theme1.xml" Id="Rad852c681d79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432e1e9ce7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1562facc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f8de5993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3557ba978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7a582a96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cfa83a75f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fb9d73d0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8aa43c51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REGNSKAP AS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3 137 739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STEINAR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MONIKA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2139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