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a0901b9cc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9f2be1abb4215"/>
  </p:sldMasterIdLst>
  <p:sldIdLst>
    <p:sldId xmlns:r="http://schemas.openxmlformats.org/officeDocument/2006/relationships" id="256" r:id="R4162aa5cae504e6e"/>
    <p:sldId xmlns:r="http://schemas.openxmlformats.org/officeDocument/2006/relationships" id="257" r:id="R6035857df590402a"/>
    <p:sldId xmlns:r="http://schemas.openxmlformats.org/officeDocument/2006/relationships" id="258" r:id="R7bda9b82c490484f"/>
    <p:sldId xmlns:r="http://schemas.openxmlformats.org/officeDocument/2006/relationships" id="259" r:id="Rf45190baf1bd43c1"/>
    <p:sldId xmlns:r="http://schemas.openxmlformats.org/officeDocument/2006/relationships" id="260" r:id="R886ff1598ac644fa"/>
    <p:sldId xmlns:r="http://schemas.openxmlformats.org/officeDocument/2006/relationships" id="261" r:id="R2f74047377234e14"/>
    <p:sldId xmlns:r="http://schemas.openxmlformats.org/officeDocument/2006/relationships" id="262" r:id="R67791dfa9ec6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9f2be1abb4215" /><Relationship Type="http://schemas.openxmlformats.org/officeDocument/2006/relationships/slide" Target="/ppt/slides/slide1.xml" Id="R4162aa5cae504e6e" /><Relationship Type="http://schemas.openxmlformats.org/officeDocument/2006/relationships/slide" Target="/ppt/slides/slide2.xml" Id="R6035857df590402a" /><Relationship Type="http://schemas.openxmlformats.org/officeDocument/2006/relationships/slide" Target="/ppt/slides/slide3.xml" Id="R7bda9b82c490484f" /><Relationship Type="http://schemas.openxmlformats.org/officeDocument/2006/relationships/slide" Target="/ppt/slides/slide4.xml" Id="Rf45190baf1bd43c1" /><Relationship Type="http://schemas.openxmlformats.org/officeDocument/2006/relationships/slide" Target="/ppt/slides/slide5.xml" Id="R886ff1598ac644fa" /><Relationship Type="http://schemas.openxmlformats.org/officeDocument/2006/relationships/slide" Target="/ppt/slides/slide6.xml" Id="R2f74047377234e14" /><Relationship Type="http://schemas.openxmlformats.org/officeDocument/2006/relationships/slide" Target="/ppt/slides/slide7.xml" Id="R67791dfa9ec6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5af96df97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539c6f0b4a83" /><Relationship Type="http://schemas.openxmlformats.org/officeDocument/2006/relationships/theme" Target="/ppt/slideMasters/theme/theme1.xml" Id="Rfebb4c647721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8539c6f0b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eb0b94b3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e98d0ba5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e5728b31a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5d75ab14a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22648b5f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b7db58d75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d1b307808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MIKKELSEN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MIKKELSEN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MIKKELSEN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Østerøyveien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45 01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914 300 533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MIKKELSEN AS</a:t>
            </a:r>
          </a:p>
        </p:txBody>
      </p:sp>
    </p:spTree>
  </p:cSld>
  <p:clrMapOvr>
    <a:masterClrMapping xmlns:a="http://schemas.openxmlformats.org/drawingml/2006/main"/>
  </p:clrMapOvr>
</p:sld>
</file>