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19cd2417c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4b050a7894923"/>
  </p:sldMasterIdLst>
  <p:sldIdLst>
    <p:sldId xmlns:r="http://schemas.openxmlformats.org/officeDocument/2006/relationships" id="256" r:id="Rdd4ad9fe98804e65"/>
    <p:sldId xmlns:r="http://schemas.openxmlformats.org/officeDocument/2006/relationships" id="257" r:id="R93f9fce138a040b5"/>
    <p:sldId xmlns:r="http://schemas.openxmlformats.org/officeDocument/2006/relationships" id="258" r:id="Rb4ec985040ea410d"/>
    <p:sldId xmlns:r="http://schemas.openxmlformats.org/officeDocument/2006/relationships" id="259" r:id="R5e0d1b18388842a0"/>
    <p:sldId xmlns:r="http://schemas.openxmlformats.org/officeDocument/2006/relationships" id="260" r:id="R8c9b89a36de246f2"/>
    <p:sldId xmlns:r="http://schemas.openxmlformats.org/officeDocument/2006/relationships" id="261" r:id="Rc636f746d18c418d"/>
    <p:sldId xmlns:r="http://schemas.openxmlformats.org/officeDocument/2006/relationships" id="262" r:id="R96517065df7546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4b050a7894923" /><Relationship Type="http://schemas.openxmlformats.org/officeDocument/2006/relationships/slide" Target="/ppt/slides/slide1.xml" Id="Rdd4ad9fe98804e65" /><Relationship Type="http://schemas.openxmlformats.org/officeDocument/2006/relationships/slide" Target="/ppt/slides/slide2.xml" Id="R93f9fce138a040b5" /><Relationship Type="http://schemas.openxmlformats.org/officeDocument/2006/relationships/slide" Target="/ppt/slides/slide3.xml" Id="Rb4ec985040ea410d" /><Relationship Type="http://schemas.openxmlformats.org/officeDocument/2006/relationships/slide" Target="/ppt/slides/slide4.xml" Id="R5e0d1b18388842a0" /><Relationship Type="http://schemas.openxmlformats.org/officeDocument/2006/relationships/slide" Target="/ppt/slides/slide5.xml" Id="R8c9b89a36de246f2" /><Relationship Type="http://schemas.openxmlformats.org/officeDocument/2006/relationships/slide" Target="/ppt/slides/slide6.xml" Id="Rc636f746d18c418d" /><Relationship Type="http://schemas.openxmlformats.org/officeDocument/2006/relationships/slide" Target="/ppt/slides/slide7.xml" Id="R96517065df7546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08b42eab343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b34b9449044ed" /><Relationship Type="http://schemas.openxmlformats.org/officeDocument/2006/relationships/theme" Target="/ppt/slideMasters/theme/theme1.xml" Id="Rf10da86431cb44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b34b9449044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1fb493e99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bc43f6a22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b1ecb134d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c69db1b88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bda1f8a174e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76a30567342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059eb077d45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 HEIBERG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HEIBERG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3 167 041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24 958 938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Ljabruveien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kristin@heiberg.as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914 305 551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HEIBERG AS</a:t>
            </a:r>
          </a:p>
        </p:txBody>
      </p:sp>
    </p:spTree>
  </p:cSld>
  <p:clrMapOvr>
    <a:masterClrMapping xmlns:a="http://schemas.openxmlformats.org/drawingml/2006/main"/>
  </p:clrMapOvr>
</p:sld>
</file>