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667b70e4444f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2ed68dce824abd"/>
  </p:sldMasterIdLst>
  <p:sldIdLst>
    <p:sldId xmlns:r="http://schemas.openxmlformats.org/officeDocument/2006/relationships" id="256" r:id="R00b95d88a25e4fba"/>
    <p:sldId xmlns:r="http://schemas.openxmlformats.org/officeDocument/2006/relationships" id="257" r:id="R6ab5bbffe9e04038"/>
    <p:sldId xmlns:r="http://schemas.openxmlformats.org/officeDocument/2006/relationships" id="258" r:id="Rc82963e31a764d36"/>
    <p:sldId xmlns:r="http://schemas.openxmlformats.org/officeDocument/2006/relationships" id="259" r:id="Rd2b5d5d27c484d5f"/>
    <p:sldId xmlns:r="http://schemas.openxmlformats.org/officeDocument/2006/relationships" id="260" r:id="Rbd034474299e44c7"/>
    <p:sldId xmlns:r="http://schemas.openxmlformats.org/officeDocument/2006/relationships" id="261" r:id="R1484534abd11490e"/>
    <p:sldId xmlns:r="http://schemas.openxmlformats.org/officeDocument/2006/relationships" id="262" r:id="R6771a5208ea848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ed68dce824abd" /><Relationship Type="http://schemas.openxmlformats.org/officeDocument/2006/relationships/slide" Target="/ppt/slides/slide1.xml" Id="R00b95d88a25e4fba" /><Relationship Type="http://schemas.openxmlformats.org/officeDocument/2006/relationships/slide" Target="/ppt/slides/slide2.xml" Id="R6ab5bbffe9e04038" /><Relationship Type="http://schemas.openxmlformats.org/officeDocument/2006/relationships/slide" Target="/ppt/slides/slide3.xml" Id="Rc82963e31a764d36" /><Relationship Type="http://schemas.openxmlformats.org/officeDocument/2006/relationships/slide" Target="/ppt/slides/slide4.xml" Id="Rd2b5d5d27c484d5f" /><Relationship Type="http://schemas.openxmlformats.org/officeDocument/2006/relationships/slide" Target="/ppt/slides/slide5.xml" Id="Rbd034474299e44c7" /><Relationship Type="http://schemas.openxmlformats.org/officeDocument/2006/relationships/slide" Target="/ppt/slides/slide6.xml" Id="R1484534abd11490e" /><Relationship Type="http://schemas.openxmlformats.org/officeDocument/2006/relationships/slide" Target="/ppt/slides/slide7.xml" Id="R6771a5208ea848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1902c85f64f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69c5f18274bb9" /><Relationship Type="http://schemas.openxmlformats.org/officeDocument/2006/relationships/theme" Target="/ppt/slideMasters/theme/theme1.xml" Id="R8df236214b7f40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b69c5f18274b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d523884f743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f48e525664d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139155f2d41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a2c7a6b974a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fa90e03a849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389033b5341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efb4a724f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POMANIRA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POMANIRA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POMANIRA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POMANIRA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POMANIRA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POMANIRA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1 331 121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POMANIRA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SKUI LOHK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POMANIRA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Fridalen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nina@pomanira.com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914 322 707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POMANIRA AS</a:t>
            </a:r>
          </a:p>
        </p:txBody>
      </p:sp>
    </p:spTree>
  </p:cSld>
  <p:clrMapOvr>
    <a:masterClrMapping xmlns:a="http://schemas.openxmlformats.org/drawingml/2006/main"/>
  </p:clrMapOvr>
</p:sld>
</file>