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8f60c9e98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3674e3c734d1d"/>
  </p:sldMasterIdLst>
  <p:sldIdLst>
    <p:sldId xmlns:r="http://schemas.openxmlformats.org/officeDocument/2006/relationships" id="256" r:id="R07092ba75b304f90"/>
    <p:sldId xmlns:r="http://schemas.openxmlformats.org/officeDocument/2006/relationships" id="257" r:id="R86a4ec3cf4cf45e0"/>
    <p:sldId xmlns:r="http://schemas.openxmlformats.org/officeDocument/2006/relationships" id="258" r:id="R02fb07185bb245b7"/>
    <p:sldId xmlns:r="http://schemas.openxmlformats.org/officeDocument/2006/relationships" id="259" r:id="Rf237da3329f44b6f"/>
    <p:sldId xmlns:r="http://schemas.openxmlformats.org/officeDocument/2006/relationships" id="260" r:id="R673362101a174a9f"/>
    <p:sldId xmlns:r="http://schemas.openxmlformats.org/officeDocument/2006/relationships" id="261" r:id="R100df87beb274602"/>
    <p:sldId xmlns:r="http://schemas.openxmlformats.org/officeDocument/2006/relationships" id="262" r:id="Rbda1bfc6b3e2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3674e3c734d1d" /><Relationship Type="http://schemas.openxmlformats.org/officeDocument/2006/relationships/slide" Target="/ppt/slides/slide1.xml" Id="R07092ba75b304f90" /><Relationship Type="http://schemas.openxmlformats.org/officeDocument/2006/relationships/slide" Target="/ppt/slides/slide2.xml" Id="R86a4ec3cf4cf45e0" /><Relationship Type="http://schemas.openxmlformats.org/officeDocument/2006/relationships/slide" Target="/ppt/slides/slide3.xml" Id="R02fb07185bb245b7" /><Relationship Type="http://schemas.openxmlformats.org/officeDocument/2006/relationships/slide" Target="/ppt/slides/slide4.xml" Id="Rf237da3329f44b6f" /><Relationship Type="http://schemas.openxmlformats.org/officeDocument/2006/relationships/slide" Target="/ppt/slides/slide5.xml" Id="R673362101a174a9f" /><Relationship Type="http://schemas.openxmlformats.org/officeDocument/2006/relationships/slide" Target="/ppt/slides/slide6.xml" Id="R100df87beb274602" /><Relationship Type="http://schemas.openxmlformats.org/officeDocument/2006/relationships/slide" Target="/ppt/slides/slide7.xml" Id="Rbda1bfc6b3e2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b401149fa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9e92edbe47c0" /><Relationship Type="http://schemas.openxmlformats.org/officeDocument/2006/relationships/theme" Target="/ppt/slideMasters/theme/theme1.xml" Id="R372e3dea93fa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99e92edbe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40c3f81b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dcefb109a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4a3b8f59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94c9cd93c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64d645262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419c5db4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d80e5460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