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69d09f825c4c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d1d19afeec4808"/>
  </p:sldMasterIdLst>
  <p:sldIdLst>
    <p:sldId xmlns:r="http://schemas.openxmlformats.org/officeDocument/2006/relationships" id="256" r:id="Rc1fa2eb5ccf7494b"/>
    <p:sldId xmlns:r="http://schemas.openxmlformats.org/officeDocument/2006/relationships" id="257" r:id="R1a0d9934a02a477e"/>
    <p:sldId xmlns:r="http://schemas.openxmlformats.org/officeDocument/2006/relationships" id="258" r:id="R28ab06b7cb2f4069"/>
    <p:sldId xmlns:r="http://schemas.openxmlformats.org/officeDocument/2006/relationships" id="259" r:id="R6c96747a93ae4625"/>
    <p:sldId xmlns:r="http://schemas.openxmlformats.org/officeDocument/2006/relationships" id="260" r:id="R78d869a9265a4ea6"/>
    <p:sldId xmlns:r="http://schemas.openxmlformats.org/officeDocument/2006/relationships" id="261" r:id="R478039e400db4d10"/>
    <p:sldId xmlns:r="http://schemas.openxmlformats.org/officeDocument/2006/relationships" id="262" r:id="R7cc0fa691de7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1d19afeec4808" /><Relationship Type="http://schemas.openxmlformats.org/officeDocument/2006/relationships/slide" Target="/ppt/slides/slide1.xml" Id="Rc1fa2eb5ccf7494b" /><Relationship Type="http://schemas.openxmlformats.org/officeDocument/2006/relationships/slide" Target="/ppt/slides/slide2.xml" Id="R1a0d9934a02a477e" /><Relationship Type="http://schemas.openxmlformats.org/officeDocument/2006/relationships/slide" Target="/ppt/slides/slide3.xml" Id="R28ab06b7cb2f4069" /><Relationship Type="http://schemas.openxmlformats.org/officeDocument/2006/relationships/slide" Target="/ppt/slides/slide4.xml" Id="R6c96747a93ae4625" /><Relationship Type="http://schemas.openxmlformats.org/officeDocument/2006/relationships/slide" Target="/ppt/slides/slide5.xml" Id="R78d869a9265a4ea6" /><Relationship Type="http://schemas.openxmlformats.org/officeDocument/2006/relationships/slide" Target="/ppt/slides/slide6.xml" Id="R478039e400db4d10" /><Relationship Type="http://schemas.openxmlformats.org/officeDocument/2006/relationships/slide" Target="/ppt/slides/slide7.xml" Id="R7cc0fa691de7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c8f780640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f100b7bd6461a" /><Relationship Type="http://schemas.openxmlformats.org/officeDocument/2006/relationships/theme" Target="/ppt/slideMasters/theme/theme1.xml" Id="Rbbd07b7a774e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ff100b7bd646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3bc4d673149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6443f98ff4d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4a1ea194240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b9e0a146e40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09af71fec4a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ef961255049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3a3af46cd43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JAC MOE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 MOE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 MOE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 MOE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 MOE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 MOE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−2 513 923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31 581 654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437 734 865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443 010 994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 MOE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DAHLE MOE  –  73,0 %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ASTRUD DAHLE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EDM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FDM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PRINCILLA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TDM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 MOE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Høgåsvei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8904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914 342 694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 MOE AS</a:t>
            </a:r>
          </a:p>
        </p:txBody>
      </p:sp>
    </p:spTree>
  </p:cSld>
  <p:clrMapOvr>
    <a:masterClrMapping xmlns:a="http://schemas.openxmlformats.org/drawingml/2006/main"/>
  </p:clrMapOvr>
</p:sld>
</file>