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092cf3dd3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6ed62eed149ca"/>
  </p:sldMasterIdLst>
  <p:sldIdLst>
    <p:sldId xmlns:r="http://schemas.openxmlformats.org/officeDocument/2006/relationships" id="256" r:id="Re044557ad2b54406"/>
    <p:sldId xmlns:r="http://schemas.openxmlformats.org/officeDocument/2006/relationships" id="257" r:id="Rbb6b3d194f5849c9"/>
    <p:sldId xmlns:r="http://schemas.openxmlformats.org/officeDocument/2006/relationships" id="258" r:id="R4215f68664014fb8"/>
    <p:sldId xmlns:r="http://schemas.openxmlformats.org/officeDocument/2006/relationships" id="259" r:id="R9e556bcac0c64809"/>
    <p:sldId xmlns:r="http://schemas.openxmlformats.org/officeDocument/2006/relationships" id="260" r:id="R180b513183504ccd"/>
    <p:sldId xmlns:r="http://schemas.openxmlformats.org/officeDocument/2006/relationships" id="261" r:id="Rb11d78dd0fec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6ed62eed149ca" /><Relationship Type="http://schemas.openxmlformats.org/officeDocument/2006/relationships/slide" Target="/ppt/slides/slide1.xml" Id="Re044557ad2b54406" /><Relationship Type="http://schemas.openxmlformats.org/officeDocument/2006/relationships/slide" Target="/ppt/slides/slide2.xml" Id="Rbb6b3d194f5849c9" /><Relationship Type="http://schemas.openxmlformats.org/officeDocument/2006/relationships/slide" Target="/ppt/slides/slide3.xml" Id="R4215f68664014fb8" /><Relationship Type="http://schemas.openxmlformats.org/officeDocument/2006/relationships/slide" Target="/ppt/slides/slide4.xml" Id="R9e556bcac0c64809" /><Relationship Type="http://schemas.openxmlformats.org/officeDocument/2006/relationships/slide" Target="/ppt/slides/slide5.xml" Id="R180b513183504ccd" /><Relationship Type="http://schemas.openxmlformats.org/officeDocument/2006/relationships/slide" Target="/ppt/slides/slide6.xml" Id="Rb11d78dd0fec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af0ee35bd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e14213cc4b7f" /><Relationship Type="http://schemas.openxmlformats.org/officeDocument/2006/relationships/theme" Target="/ppt/slideMasters/theme/theme1.xml" Id="Rf42ba867dc7b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7e14213cc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a017b2ae8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1bd01d25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0c8ce34e5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a4b9ea366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523de130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e4e2aa977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