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54be843fcd4e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fb022b11824ea1"/>
  </p:sldMasterIdLst>
  <p:sldIdLst>
    <p:sldId xmlns:r="http://schemas.openxmlformats.org/officeDocument/2006/relationships" id="256" r:id="R3e67109fcdc24508"/>
    <p:sldId xmlns:r="http://schemas.openxmlformats.org/officeDocument/2006/relationships" id="257" r:id="Re303d87c75c54ca4"/>
    <p:sldId xmlns:r="http://schemas.openxmlformats.org/officeDocument/2006/relationships" id="258" r:id="R9fe596753ab849e6"/>
    <p:sldId xmlns:r="http://schemas.openxmlformats.org/officeDocument/2006/relationships" id="259" r:id="Raa31bbbe438a49db"/>
    <p:sldId xmlns:r="http://schemas.openxmlformats.org/officeDocument/2006/relationships" id="260" r:id="Ra82f8dbbcb124fdb"/>
    <p:sldId xmlns:r="http://schemas.openxmlformats.org/officeDocument/2006/relationships" id="261" r:id="R86d8444fad0e488b"/>
    <p:sldId xmlns:r="http://schemas.openxmlformats.org/officeDocument/2006/relationships" id="262" r:id="R772cfa13f33745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fb022b11824ea1" /><Relationship Type="http://schemas.openxmlformats.org/officeDocument/2006/relationships/slide" Target="/ppt/slides/slide1.xml" Id="R3e67109fcdc24508" /><Relationship Type="http://schemas.openxmlformats.org/officeDocument/2006/relationships/slide" Target="/ppt/slides/slide2.xml" Id="Re303d87c75c54ca4" /><Relationship Type="http://schemas.openxmlformats.org/officeDocument/2006/relationships/slide" Target="/ppt/slides/slide3.xml" Id="R9fe596753ab849e6" /><Relationship Type="http://schemas.openxmlformats.org/officeDocument/2006/relationships/slide" Target="/ppt/slides/slide4.xml" Id="Raa31bbbe438a49db" /><Relationship Type="http://schemas.openxmlformats.org/officeDocument/2006/relationships/slide" Target="/ppt/slides/slide5.xml" Id="Ra82f8dbbcb124fdb" /><Relationship Type="http://schemas.openxmlformats.org/officeDocument/2006/relationships/slide" Target="/ppt/slides/slide6.xml" Id="R86d8444fad0e488b" /><Relationship Type="http://schemas.openxmlformats.org/officeDocument/2006/relationships/slide" Target="/ppt/slides/slide7.xml" Id="R772cfa13f33745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5fedd2a7e843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1b80a8d644d4a" /><Relationship Type="http://schemas.openxmlformats.org/officeDocument/2006/relationships/theme" Target="/ppt/slideMasters/theme/theme1.xml" Id="Rc2152f2e00d041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11b80a8d644d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162efd9a64f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2d04a98764c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c4e8d007a46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dfd0e0a3d4c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37619c3c047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1a1cbfbb341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cc4f9fdb44e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REGNSKAP HELGELAND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HELGELAND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REGNSKAP HELGELAND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HELGELAND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HELGELAND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HELGELAND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12 120 052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1 208 023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1 106 015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2 761 843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5 060 174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HELGELAND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REGNSKAP HELGELAND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ARVID MIKALSEN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KRISTIAN STEINHOLT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MONIKA OTTERMO OLSEN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MERETE HOLTHE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SMUKKESTAD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HELGELAND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Torolv Kveldulvsons gate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8800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914 375 231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HELGELAND AS</a:t>
            </a:r>
          </a:p>
        </p:txBody>
      </p:sp>
    </p:spTree>
  </p:cSld>
  <p:clrMapOvr>
    <a:masterClrMapping xmlns:a="http://schemas.openxmlformats.org/drawingml/2006/main"/>
  </p:clrMapOvr>
</p:sld>
</file>