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96a4b75a5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a895da5b44aa1"/>
  </p:sldMasterIdLst>
  <p:sldIdLst>
    <p:sldId xmlns:r="http://schemas.openxmlformats.org/officeDocument/2006/relationships" id="256" r:id="R5c09951dfcd44ee6"/>
    <p:sldId xmlns:r="http://schemas.openxmlformats.org/officeDocument/2006/relationships" id="257" r:id="R9a6d8e494a4d4a52"/>
    <p:sldId xmlns:r="http://schemas.openxmlformats.org/officeDocument/2006/relationships" id="258" r:id="R3a9f7da8d5b04a9c"/>
    <p:sldId xmlns:r="http://schemas.openxmlformats.org/officeDocument/2006/relationships" id="259" r:id="Raf7975f228024447"/>
    <p:sldId xmlns:r="http://schemas.openxmlformats.org/officeDocument/2006/relationships" id="260" r:id="R8debb2bc49a841e0"/>
    <p:sldId xmlns:r="http://schemas.openxmlformats.org/officeDocument/2006/relationships" id="261" r:id="R7aa86f8e67634693"/>
    <p:sldId xmlns:r="http://schemas.openxmlformats.org/officeDocument/2006/relationships" id="262" r:id="Rf3fa314ce900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a895da5b44aa1" /><Relationship Type="http://schemas.openxmlformats.org/officeDocument/2006/relationships/slide" Target="/ppt/slides/slide1.xml" Id="R5c09951dfcd44ee6" /><Relationship Type="http://schemas.openxmlformats.org/officeDocument/2006/relationships/slide" Target="/ppt/slides/slide2.xml" Id="R9a6d8e494a4d4a52" /><Relationship Type="http://schemas.openxmlformats.org/officeDocument/2006/relationships/slide" Target="/ppt/slides/slide3.xml" Id="R3a9f7da8d5b04a9c" /><Relationship Type="http://schemas.openxmlformats.org/officeDocument/2006/relationships/slide" Target="/ppt/slides/slide4.xml" Id="Raf7975f228024447" /><Relationship Type="http://schemas.openxmlformats.org/officeDocument/2006/relationships/slide" Target="/ppt/slides/slide5.xml" Id="R8debb2bc49a841e0" /><Relationship Type="http://schemas.openxmlformats.org/officeDocument/2006/relationships/slide" Target="/ppt/slides/slide6.xml" Id="R7aa86f8e67634693" /><Relationship Type="http://schemas.openxmlformats.org/officeDocument/2006/relationships/slide" Target="/ppt/slides/slide7.xml" Id="Rf3fa314ce900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7a45cf6a7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48fba05e4755" /><Relationship Type="http://schemas.openxmlformats.org/officeDocument/2006/relationships/theme" Target="/ppt/slideMasters/theme/theme1.xml" Id="R2820f3a0e2b1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648fba05e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b70e20ec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ebeac377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f8cf3372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9d178448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67e119b2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afe5f62d7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128059b64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